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5" r:id="rId12"/>
    <p:sldId id="268" r:id="rId13"/>
    <p:sldId id="269" r:id="rId14"/>
    <p:sldId id="271" r:id="rId15"/>
    <p:sldId id="270" r:id="rId16"/>
    <p:sldId id="264" r:id="rId17"/>
    <p:sldId id="266" r:id="rId18"/>
    <p:sldId id="284" r:id="rId19"/>
    <p:sldId id="283" r:id="rId20"/>
    <p:sldId id="282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los-kirov.ru/Images/Gallery/22759c8c-6490-4677-9602-0c519d55a6a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0422" y="188640"/>
            <a:ext cx="69808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Учимся определять</a:t>
            </a:r>
          </a:p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грибы</a:t>
            </a:r>
            <a:endParaRPr lang="ru-RU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5085184"/>
            <a:ext cx="4541203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2400" b="1" i="1" cap="none" spc="0" dirty="0" smtClean="0">
                <a:ln w="50800"/>
                <a:solidFill>
                  <a:srgbClr val="FF0000"/>
                </a:solidFill>
                <a:effectLst/>
                <a:latin typeface="Constantia" pitchFamily="18" charset="0"/>
              </a:rPr>
              <a:t>Подготовил </a:t>
            </a:r>
            <a:r>
              <a:rPr lang="ru-RU" sz="2400" b="1" i="1" cap="none" spc="0" dirty="0" smtClean="0">
                <a:ln w="50800"/>
                <a:solidFill>
                  <a:srgbClr val="FF0000"/>
                </a:solidFill>
                <a:effectLst/>
                <a:latin typeface="Constantia" pitchFamily="18" charset="0"/>
              </a:rPr>
              <a:t>воспитатель</a:t>
            </a:r>
          </a:p>
          <a:p>
            <a:pPr algn="r"/>
            <a:r>
              <a:rPr lang="ru-RU" sz="2400" b="1" i="1" dirty="0" err="1" smtClean="0">
                <a:ln w="50800"/>
                <a:solidFill>
                  <a:srgbClr val="FF0000"/>
                </a:solidFill>
                <a:latin typeface="Constantia" pitchFamily="18" charset="0"/>
              </a:rPr>
              <a:t>Лифенко</a:t>
            </a:r>
            <a:r>
              <a:rPr lang="ru-RU" sz="2400" b="1" i="1" dirty="0" smtClean="0">
                <a:ln w="50800"/>
                <a:solidFill>
                  <a:srgbClr val="FF0000"/>
                </a:solidFill>
                <a:latin typeface="Constantia" pitchFamily="18" charset="0"/>
              </a:rPr>
              <a:t> Г.В.</a:t>
            </a:r>
            <a:endParaRPr lang="ru-RU" sz="2400" b="1" i="1" cap="none" spc="0" dirty="0" smtClean="0">
              <a:ln w="50800"/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algn="r"/>
            <a:r>
              <a:rPr lang="ru-RU" sz="2400" b="1" i="1" dirty="0" smtClean="0">
                <a:ln w="50800"/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2400" b="1" i="1" dirty="0" smtClean="0">
              <a:ln w="50800"/>
              <a:solidFill>
                <a:srgbClr val="FF0000"/>
              </a:solidFill>
              <a:latin typeface="Constantia" pitchFamily="18" charset="0"/>
            </a:endParaRPr>
          </a:p>
          <a:p>
            <a:pPr algn="r"/>
            <a:r>
              <a:rPr lang="ru-RU" sz="2400" b="1" i="1" dirty="0" smtClean="0">
                <a:ln w="50800"/>
                <a:solidFill>
                  <a:srgbClr val="FF0000"/>
                </a:solidFill>
                <a:latin typeface="Constantia" pitchFamily="18" charset="0"/>
              </a:rPr>
              <a:t>Детский </a:t>
            </a:r>
            <a:r>
              <a:rPr lang="ru-RU" sz="2400" b="1" i="1" dirty="0" err="1" smtClean="0">
                <a:ln w="50800"/>
                <a:solidFill>
                  <a:srgbClr val="FF0000"/>
                </a:solidFill>
                <a:latin typeface="Constantia" pitchFamily="18" charset="0"/>
              </a:rPr>
              <a:t>сад№</a:t>
            </a:r>
            <a:r>
              <a:rPr lang="ru-RU" sz="2400" b="1" i="1" dirty="0" smtClean="0">
                <a:ln w="50800"/>
                <a:solidFill>
                  <a:srgbClr val="FF0000"/>
                </a:solidFill>
                <a:latin typeface="Constantia" pitchFamily="18" charset="0"/>
              </a:rPr>
              <a:t> 40</a:t>
            </a:r>
            <a:endParaRPr lang="ru-RU" sz="2400" b="1" i="1" cap="none" spc="0" dirty="0">
              <a:ln w="50800"/>
              <a:solidFill>
                <a:srgbClr val="FF0000"/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98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39"/>
            <a:ext cx="534364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 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6817" y="2983041"/>
            <a:ext cx="2256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Сыроежки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оттенок &quot; Страница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9361" y="1113659"/>
            <a:ext cx="2167607" cy="144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к искать грибы в лесу (ФОТО) MediaDr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99675" y="1113660"/>
            <a:ext cx="2441384" cy="1742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Сыроежка зелёная. ГРИБНАЯ ЭНЦИКЛОПЕДИЯ. Определитель грибо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69335" y="2996952"/>
            <a:ext cx="2349970" cy="1766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Сыроежка волнистая -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2993" y="2837092"/>
            <a:ext cx="2524125" cy="1781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Сыроежка чешуйчатая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8751" y="1113659"/>
            <a:ext cx="2323835" cy="1742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Сыроежка чешуйчатая, сыроежка зеленоватая онлайн журнал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6733" y="3647536"/>
            <a:ext cx="2306687" cy="276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как правильно жарить сыроежки - Школа семейной жизни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0849" y="4763347"/>
            <a:ext cx="2220864" cy="1652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Гриб сыроежк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5950" y="4941168"/>
            <a:ext cx="2363355" cy="1582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32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348880"/>
            <a:ext cx="3912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стоит,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нее съедобный вид.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Принесешь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домой – беда,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ядом та еда.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этот гриб – обманка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враг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5472" y="404664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Ядовитые грибы </a:t>
            </a:r>
            <a:endParaRPr lang="ru-RU" sz="4000" dirty="0"/>
          </a:p>
        </p:txBody>
      </p:sp>
      <p:pic>
        <p:nvPicPr>
          <p:cNvPr id="8194" name="Picture 2" descr="C:\Users\Наталья\Desktop\104719816_blednayapogank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79703" y="1772816"/>
            <a:ext cx="39367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3383" y="4693403"/>
            <a:ext cx="249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бледная поганка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0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Наталья\Desktop\es20415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23929" y="399753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Ядовитые грибы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2363396"/>
            <a:ext cx="32900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вот кто-то важный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беленькой ножке.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с красною шляпкой,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шляпке – горошки.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4005064"/>
            <a:ext cx="1398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43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Наталья\Desktop\pil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92663" y="1470392"/>
            <a:ext cx="421246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Наталья\Desktop\0010-027-Smertelno-jadovitye-grib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44609" y="836712"/>
            <a:ext cx="414805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608" y="3429000"/>
            <a:ext cx="3491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Мухомор вонючий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белая поганка </a:t>
            </a:r>
          </a:p>
          <a:p>
            <a:pPr algn="ctr"/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988478"/>
            <a:ext cx="3616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Мухомор пантерный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54596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Ядовитые грибы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900igr.net/datai/rastenija-i-griby/Gribnaja-poljana.files/0030-039-Iz-krasnogo-mukhomora-prigotavlivajut-raznye-gomeopaticheskie-sredstv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4094955"/>
            <a:ext cx="3473683" cy="260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84292" y="5301208"/>
            <a:ext cx="1598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Мухомор</a:t>
            </a:r>
          </a:p>
        </p:txBody>
      </p:sp>
    </p:spTree>
    <p:extLst>
      <p:ext uri="{BB962C8B-B14F-4D97-AF65-F5344CB8AC3E}">
        <p14:creationId xmlns:p14="http://schemas.microsoft.com/office/powerpoint/2010/main" xmlns="" val="410284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4813/39239481.55/0_7391b_f8e2fa6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8496" y="908720"/>
            <a:ext cx="325459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Ложноопенок серопластинчатый Hypholoma capnoides :: Грибы онлай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6096" y="3815312"/>
            <a:ext cx="2063088" cy="22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Говорушка восковатая - Все о грибах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7000" y="908720"/>
            <a:ext cx="3171041" cy="23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Шампиньон рыжеющ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2992" y="3611039"/>
            <a:ext cx="3684852" cy="24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4845" y="116632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Ядовитые грибы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9154" y="3053730"/>
            <a:ext cx="4752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Ложноопёнок кирпично-красный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4123" y="6006051"/>
            <a:ext cx="336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Шампиньон рыжеющий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1641" y="3284562"/>
            <a:ext cx="3100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Говорушка восковатая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6006052"/>
            <a:ext cx="392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Ложноопёнок серно-жёлтый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66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2340" y="242040"/>
            <a:ext cx="6265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Игра «Собери лукошко»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pic>
        <p:nvPicPr>
          <p:cNvPr id="11268" name="Picture 4" descr="C:\Users\Наталья\Desktop\fca9e0cbde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44" b="98312" l="388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09011" y="2420888"/>
            <a:ext cx="2454580" cy="22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Это же она, да. Бледная поганка? :) - альбом &quot;Deep Orange 2010-я осень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6314" y="1123823"/>
            <a:ext cx="1271877" cy="1695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dshon: Гриб год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08993" y="4777453"/>
            <a:ext cx="1275190" cy="1399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Грибы: плюсы и минусы hudeyka.r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27768" y="865818"/>
            <a:ext cx="1833954" cy="192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Энциклопедия грибов Маслёнок настоящи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0269" y="2953853"/>
            <a:ext cx="1802262" cy="167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Гриб белый, форма сетчатая. (Читать далее &quot; &quot; &quot; ) - Грибы - …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74826" y="4791011"/>
            <a:ext cx="1847951" cy="138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Как нарисовать грибы волнушки и грузди Сайт о рисовани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2387" y="949504"/>
            <a:ext cx="1847976" cy="1385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BruXsa - альбом &quot;Грибы и мхи&quot; на Яндекс.Фотках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55152" y="4712864"/>
            <a:ext cx="1261914" cy="1682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ложноопенок серно-желтый (Hypholoma fasciculare - 13581)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47096" y="4747119"/>
            <a:ext cx="2128609" cy="1596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Ядовитые грибы: внимание, отрава!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6612" y="1036343"/>
            <a:ext cx="1732190" cy="129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оттенок &quot; Страница 2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4089" y="2953828"/>
            <a:ext cx="1889323" cy="160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87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3.7037E-6 L 0.28316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25937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4393 -0.236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33594 0.254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12344 0.281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Наталья\Desktop\1322840171_navoznik_beli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7575" y="1179846"/>
            <a:ext cx="3026793" cy="2232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Наталья\Desktop\806066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1152" y="3893909"/>
            <a:ext cx="2899587" cy="2174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3009" y="6082685"/>
            <a:ext cx="1376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Сморчок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3230" y="6067990"/>
            <a:ext cx="1473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Строчок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402039"/>
            <a:ext cx="2382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Навозник белый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Наталья\Desktop\navoznik-obyknovennyj-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992" y="1179846"/>
            <a:ext cx="3645315" cy="2224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25390" y="3336667"/>
            <a:ext cx="236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Навозник серый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encrypted-tbn0.gstatic.com/images?q=tbn:ANd9GcRrYc7rjb3lOGotIPjudytWjMyuTtTI_N7pK8cJq-r_MCh-kJW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3942847"/>
            <a:ext cx="3312368" cy="2215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9612" y="116632"/>
            <a:ext cx="7064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Причудливые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41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strov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83985" y="795811"/>
            <a:ext cx="3163279" cy="2471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лья\Desktop\0_66a46_f86dd88c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9799" y="3770275"/>
            <a:ext cx="3265634" cy="2449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Наталья\Desktop\1286453237_0_d1_9038e1f1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3491" y="3608045"/>
            <a:ext cx="3027775" cy="2611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Наталья\Desktop\94dfd013afc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96755" y="909659"/>
            <a:ext cx="3043597" cy="2225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4150" y="3188992"/>
            <a:ext cx="3642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Строфария сине-зеленая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1462" y="3135289"/>
            <a:ext cx="1951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Гриб-зонтик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2778" y="6177750"/>
            <a:ext cx="1541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Порховка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9247" y="6180384"/>
            <a:ext cx="1656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Дождевик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47741" y="140217"/>
            <a:ext cx="633699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Причудливые грибы</a:t>
            </a:r>
            <a:endParaRPr lang="ru-RU" sz="4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53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510" y="332656"/>
            <a:ext cx="68069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nstantia" pitchFamily="18" charset="0"/>
              </a:rPr>
              <a:t>Пальчиковая гимнастика</a:t>
            </a:r>
          </a:p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«Грибы»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nstantia" pitchFamily="18" charset="0"/>
            </a:endParaRPr>
          </a:p>
        </p:txBody>
      </p:sp>
      <p:pic>
        <p:nvPicPr>
          <p:cNvPr id="7170" name="Picture 2" descr="http://supercook.ru/griby/images-griby/grib-b-01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871864" cy="3653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656095"/>
            <a:ext cx="7200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Этот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пальчик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в лес пошел,</a:t>
            </a:r>
          </a:p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Этот пальчик гриб нашел,</a:t>
            </a:r>
          </a:p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Этот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пальчик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чистить стал,</a:t>
            </a:r>
          </a:p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Этот пальчик жарить стал,</a:t>
            </a:r>
          </a:p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Этот пальчик сел и съел,</a:t>
            </a:r>
          </a:p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Оттого и потолстел.</a:t>
            </a:r>
          </a:p>
        </p:txBody>
      </p:sp>
    </p:spTree>
    <p:extLst>
      <p:ext uri="{BB962C8B-B14F-4D97-AF65-F5344CB8AC3E}">
        <p14:creationId xmlns:p14="http://schemas.microsoft.com/office/powerpoint/2010/main" xmlns="" val="3662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Пальчиковая гимнастика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«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Пальчики в лесу».</a:t>
            </a:r>
          </a:p>
          <a:p>
            <a:endParaRPr lang="ru-RU" dirty="0"/>
          </a:p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Раз, два, три, четыре, пять.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показ пальцев, начиная с мизинца)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Вышли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пальчики гулять.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пальцы шагают)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Этот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пальчик в лес пошел.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показываем мизинец)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Этот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пальчик гриб нашёл.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безымянный)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Этот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пальчик чистить стал.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средний)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Этот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пальчик жарить стал.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указательный)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Ну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, а этот только ел,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Оттого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и похудел!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большой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)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6146" name="Picture 2" descr="http://okafish.ru/grib/foto/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248472" cy="5664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38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6925" y="1556792"/>
            <a:ext cx="4139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Крепкий, плотный, очень статный,</a:t>
            </a: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В шляпе бурой и нарядной.</a:t>
            </a: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Это гордость всех лесов!</a:t>
            </a: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Настоящий царь грибов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!</a:t>
            </a:r>
          </a:p>
          <a:p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(белый гриб)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лья\Desktop\60387039_1276666831_48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892155"/>
            <a:ext cx="4545405" cy="340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404664"/>
            <a:ext cx="5280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грибы.</a:t>
            </a:r>
            <a:endParaRPr lang="ru-RU" sz="4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00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ollib.net/i/2/232302/i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560046" cy="4364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68122" y="332656"/>
            <a:ext cx="36758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nstantia" pitchFamily="18" charset="0"/>
              </a:rPr>
              <a:t>Считалочка</a:t>
            </a:r>
            <a:endParaRPr lang="ru-RU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5841" y="1308795"/>
            <a:ext cx="394920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Раз – опёнок,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Два – маслёнок,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Три – красавец-боровик.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Вот волнушка на опушке,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Шампиньон и дождевик.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Вот лисичка-невеличка,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Подберёзовик-грибок,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Вот сморчок и строчок,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И ещё боровичок.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Моховик стоит на ножке,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Груздь и рыжик золотой.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Не привык с пустым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лукошком</a:t>
            </a: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возвращаться я домой!</a:t>
            </a:r>
          </a:p>
        </p:txBody>
      </p:sp>
    </p:spTree>
    <p:extLst>
      <p:ext uri="{BB962C8B-B14F-4D97-AF65-F5344CB8AC3E}">
        <p14:creationId xmlns:p14="http://schemas.microsoft.com/office/powerpoint/2010/main" xmlns="" val="24688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ook33.ru/wp-content/uploads/2013/08/%D0%91%D0%B5%D0%BB%D1%8B%D0%B9-%D0%B3%D1%80%D0%B8%D0%B1-%D0%B8-%D1%8F%D1%89%D0%B5%D1%80%D0%B8%D1%86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492896"/>
            <a:ext cx="8712968" cy="3960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>
                <a:gd name="adj" fmla="val 1170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62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4444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Под опавшие листочки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дружно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спрятались грибочки.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Очень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хитрые сестрички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Это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желтые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… </a:t>
            </a: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728709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 (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лисички).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Наталья\Desktop\defaul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58619" y="2204864"/>
            <a:ext cx="440049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7553" y="5589240"/>
            <a:ext cx="628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90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4780" y="43651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Сел мышонок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на ........,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  <a:cs typeface="Times New Roman" pitchFamily="18" charset="0"/>
            </a:endParaRP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А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…….. -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липкий гриб,</a:t>
            </a: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Вот мышонок и прилип.</a:t>
            </a: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Ай-ай-ай, ай-ай-ай!</a:t>
            </a: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Мама, мама, вырyчай!</a:t>
            </a:r>
          </a:p>
        </p:txBody>
      </p:sp>
      <p:pic>
        <p:nvPicPr>
          <p:cNvPr id="4098" name="Picture 2" descr="C:\Users\Наталья\Desktop\масленок-настоящий-e1364928898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3365" y="963611"/>
            <a:ext cx="3600991" cy="3337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gri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3" y="1052736"/>
            <a:ext cx="4419817" cy="3240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07039" y="5103767"/>
            <a:ext cx="1707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(маслёнок)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7068" y="130844"/>
            <a:ext cx="6363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96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6920" y="1484784"/>
            <a:ext cx="401337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Нет грибов дружней, чем эти, – знают взрослые и дети, -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на пеньках растут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в лесу,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как веснушки на носу</a:t>
            </a:r>
          </a:p>
          <a:p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(опята)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талья\Desktop\79798885_110611_2317_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89433"/>
            <a:ext cx="4703392" cy="3316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0268" y="5301208"/>
            <a:ext cx="6363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21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7297" y="2276872"/>
            <a:ext cx="3398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 спорю –  не белый,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я, братцы, попроще, 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расту я обычно в берёзовой роще.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талья\Desktop\88a4ca49fc3ee125a731f59885773c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02058" y="1844824"/>
            <a:ext cx="4672815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116685"/>
            <a:ext cx="2252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(подберёзовик)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5881" y="404664"/>
            <a:ext cx="628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15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2204864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Я в красной шапочке расту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среди корней осиновых,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Меня узнаешь за версту,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Зовусь я ... 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pic>
        <p:nvPicPr>
          <p:cNvPr id="3074" name="Picture 2" descr="C:\Users\Наталья\Desktop\0a204438a9418c919e79675f3346b0b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6864" y="1860960"/>
            <a:ext cx="4390474" cy="3296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24847" y="4282355"/>
            <a:ext cx="21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(подосиновик)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76672"/>
            <a:ext cx="6363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21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3224119-fd24941233b059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620688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Люблю я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грузди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белые,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Люблю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я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грузди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черные,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Но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мне неважен цвет -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Люблю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я их соленые!</a:t>
            </a:r>
          </a:p>
        </p:txBody>
      </p:sp>
      <p:pic>
        <p:nvPicPr>
          <p:cNvPr id="4100" name="Picture 4" descr="C:\Users\Наталья\Desktop\chyornyj-gruzd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1796" y="278092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465229"/>
            <a:ext cx="628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50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Грибы рыжики: свойства и рецепты. - Здоровье - Ед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3774575"/>
            <a:ext cx="3028802" cy="201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Съедобные грибы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4923" y="908720"/>
            <a:ext cx="3022178" cy="2271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Дубовик обыкновенный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358971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грибы - Шампиньон полево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028596" cy="2271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5472" y="116632"/>
            <a:ext cx="490589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 грибы </a:t>
            </a:r>
            <a:endParaRPr lang="ru-RU" sz="4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179026"/>
            <a:ext cx="1444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Моховик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8997" y="5792291"/>
            <a:ext cx="1376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Дубовик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3180167"/>
            <a:ext cx="195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Шампиньон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6138" y="5792291"/>
            <a:ext cx="1282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Рыжик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56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858</TotalTime>
  <Words>479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Слайд 2</vt:lpstr>
      <vt:lpstr>Съедобные  грибы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определять грибы</dc:title>
  <dc:creator>Наталья</dc:creator>
  <cp:lastModifiedBy>Денис</cp:lastModifiedBy>
  <cp:revision>68</cp:revision>
  <dcterms:created xsi:type="dcterms:W3CDTF">2014-10-22T14:01:59Z</dcterms:created>
  <dcterms:modified xsi:type="dcterms:W3CDTF">2020-09-13T17:51:32Z</dcterms:modified>
</cp:coreProperties>
</file>