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92" autoAdjust="0"/>
  </p:normalViewPr>
  <p:slideViewPr>
    <p:cSldViewPr snapToGrid="0">
      <p:cViewPr varScale="1">
        <p:scale>
          <a:sx n="87" d="100"/>
          <a:sy n="87" d="100"/>
        </p:scale>
        <p:origin x="-14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11B62-9631-41D9-AEE2-BF0C72DADBB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3471-55D1-49B6-A068-90B385FA6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19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3471-55D1-49B6-A068-90B385FA6F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5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3471-55D1-49B6-A068-90B385FA6F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66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3471-55D1-49B6-A068-90B385FA6F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44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3471-55D1-49B6-A068-90B385FA6F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27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14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505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2236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980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198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73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97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1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763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20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917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4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27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41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21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E7BA-D2D2-4AE0-B113-303F8387D021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FE7F40-2CAC-45B9-A287-1B30ACBEAA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01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829" y="591670"/>
            <a:ext cx="9477828" cy="344692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ЦРР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№40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г.Калининград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соли,</a:t>
            </a:r>
            <a:br>
              <a:rPr lang="ru-RU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ее применение».</a:t>
            </a:r>
            <a:endParaRPr lang="ru-RU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5355770"/>
            <a:ext cx="9797143" cy="114662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группы № 5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Некрасова О.С.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9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04800"/>
            <a:ext cx="10869207" cy="1625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соль нам нужна для приготовления пищи. Поэтому соль используется в кулинарии, в приготовлении различных продуктов питания.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097741"/>
            <a:ext cx="5472454" cy="432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882" y="2097741"/>
            <a:ext cx="4912657" cy="4320987"/>
          </a:xfrm>
        </p:spPr>
      </p:pic>
    </p:spTree>
    <p:extLst>
      <p:ext uri="{BB962C8B-B14F-4D97-AF65-F5344CB8AC3E}">
        <p14:creationId xmlns="" xmlns:p14="http://schemas.microsoft.com/office/powerpoint/2010/main" val="38184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171" y="376517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Консервировании овощей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723" y="1237129"/>
            <a:ext cx="9237630" cy="5109883"/>
          </a:xfrm>
        </p:spPr>
      </p:pic>
    </p:spTree>
    <p:extLst>
      <p:ext uri="{BB962C8B-B14F-4D97-AF65-F5344CB8AC3E}">
        <p14:creationId xmlns="" xmlns:p14="http://schemas.microsoft.com/office/powerpoint/2010/main" val="3139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8942"/>
            <a:ext cx="11187953" cy="16136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для безопасности человека дворники и специальные машины посыпают солью дорожки. Это нужно для того, чтобы человек идя по дорожке не поскользнулся, не упал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29" y="1882588"/>
            <a:ext cx="9018495" cy="4589930"/>
          </a:xfrm>
        </p:spPr>
      </p:pic>
    </p:spTree>
    <p:extLst>
      <p:ext uri="{BB962C8B-B14F-4D97-AF65-F5344CB8AC3E}">
        <p14:creationId xmlns="" xmlns:p14="http://schemas.microsoft.com/office/powerpoint/2010/main" val="4267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88" y="1685365"/>
            <a:ext cx="8570259" cy="4933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2" y="0"/>
            <a:ext cx="11654117" cy="1930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–это полезное ископаемое, природный элемент.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бывает каменная, морская и поваренная.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Каменная соль. Ее месторождение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в горах. Очень давно на месте гор был океан. Со временем, в условиях жаркого климата, морская вода испарялась, и соль кристаллизовалась. И образовались горы.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370" y="3135086"/>
            <a:ext cx="8621487" cy="3385457"/>
          </a:xfrm>
        </p:spPr>
      </p:pic>
    </p:spTree>
    <p:extLst>
      <p:ext uri="{BB962C8B-B14F-4D97-AF65-F5344CB8AC3E}">
        <p14:creationId xmlns="" xmlns:p14="http://schemas.microsoft.com/office/powerpoint/2010/main" val="1393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228"/>
            <a:ext cx="9889066" cy="1669143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далёкие времена соль считалась драгоценностью, ценилась, как золото. Её хранили в особых ларцах, меняли на товары, даже на землю. Отсюда народная примета: соль рассыпал – к ссоре, к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неудаче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436914"/>
            <a:ext cx="4185623" cy="127725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раньше добывали соль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714171"/>
            <a:ext cx="5497286" cy="40978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0114" y="1567544"/>
            <a:ext cx="5007427" cy="114662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 была дорогим товаром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057" y="2714170"/>
            <a:ext cx="5222093" cy="3882573"/>
          </a:xfrm>
        </p:spPr>
      </p:pic>
    </p:spTree>
    <p:extLst>
      <p:ext uri="{BB962C8B-B14F-4D97-AF65-F5344CB8AC3E}">
        <p14:creationId xmlns="" xmlns:p14="http://schemas.microsoft.com/office/powerpoint/2010/main" val="6738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01601"/>
            <a:ext cx="10813143" cy="12191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соли всегда считалась нелегким трудом. Еще в начале прошлого века- это делалось вручную.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320800"/>
            <a:ext cx="11553371" cy="5537200"/>
          </a:xfrm>
        </p:spPr>
      </p:pic>
    </p:spTree>
    <p:extLst>
      <p:ext uri="{BB962C8B-B14F-4D97-AF65-F5344CB8AC3E}">
        <p14:creationId xmlns="" xmlns:p14="http://schemas.microsoft.com/office/powerpoint/2010/main" val="40500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33829"/>
            <a:ext cx="11137295" cy="159657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временим на смену ручному труду по добыче соли, пришли современные врубовые машины, соляные комбайны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0" y="1930400"/>
            <a:ext cx="9666515" cy="4789714"/>
          </a:xfrm>
        </p:spPr>
      </p:pic>
    </p:spTree>
    <p:extLst>
      <p:ext uri="{BB962C8B-B14F-4D97-AF65-F5344CB8AC3E}">
        <p14:creationId xmlns="" xmlns:p14="http://schemas.microsoft.com/office/powerpoint/2010/main" val="11091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541486" cy="33528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существует несколько способов добычи соли:</a:t>
            </a:r>
            <a:br>
              <a:rPr lang="ru-RU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шахтным методом;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вакуумный;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озерный;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вымораживания;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карьерный.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14" y="609600"/>
            <a:ext cx="7663543" cy="5762171"/>
          </a:xfrm>
        </p:spPr>
      </p:pic>
    </p:spTree>
    <p:extLst>
      <p:ext uri="{BB962C8B-B14F-4D97-AF65-F5344CB8AC3E}">
        <p14:creationId xmlns="" xmlns:p14="http://schemas.microsoft.com/office/powerpoint/2010/main" val="15561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74171"/>
            <a:ext cx="11674323" cy="175622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соли: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выработках соляных шахт создают подземные лечебницы, санатории. Там очень целебный воздух и совсем нет вредных микроорганизмов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151" y="2438399"/>
            <a:ext cx="9332686" cy="4251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016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7241"/>
            <a:ext cx="9814203" cy="1583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используют в народной медицине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(ингаляции, промывании носа, из нее делают  солевые компрессы при ушибах, полоскание горла.)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24" y="2160588"/>
            <a:ext cx="7637929" cy="452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143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полезна не только людям но и животным.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160588"/>
            <a:ext cx="4338917" cy="4365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659" y="1344707"/>
            <a:ext cx="6526305" cy="5378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836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155</Words>
  <Application>Microsoft Office PowerPoint</Application>
  <PresentationFormat>Произвольный</PresentationFormat>
  <Paragraphs>21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МАДОУ ЦРР д/с №40 г.Калининград «Добыча соли,  ее применение».</vt:lpstr>
      <vt:lpstr>Соль –это полезное ископаемое, природный элемент.  Соль бывает каменная, морская и поваренная.  Каменная соль. Ее месторождение находится высоко в горах. Очень давно на месте гор был океан. Со временем, в условиях жаркого климата, морская вода испарялась, и соль кристаллизовалась. И образовались горы.</vt:lpstr>
      <vt:lpstr>В  далёкие времена соль считалась драгоценностью, ценилась, как золото. Её хранили в особых ларцах, меняли на товары, даже на землю. Отсюда народная примета: соль рассыпал – к ссоре, к неудаче </vt:lpstr>
      <vt:lpstr>Добыча соли всегда считалась нелегким трудом. Еще в начале прошлого века- это делалось вручную.</vt:lpstr>
      <vt:lpstr>Со временим на смену ручному труду по добыче соли, пришли современные врубовые машины, соляные комбайны и экскаваторы </vt:lpstr>
      <vt:lpstr>На сегодняшний день существует несколько способов добычи соли: * шахтным методом; * вакуумный; * озерный; * путем вымораживания; * карьерный.  </vt:lpstr>
      <vt:lpstr>Применение соли: 1. В выработках соляных шахт создают подземные лечебницы, санатории. Там очень целебный воздух и совсем нет вредных микроорганизмов</vt:lpstr>
      <vt:lpstr>Соль используют в народной медицине  (ингаляции, промывании носа, из нее делают  солевые компрессы при ушибах, полоскание горла.) </vt:lpstr>
      <vt:lpstr>Соль полезна не только людям но и животным.</vt:lpstr>
      <vt:lpstr>Каждый день соль нам нужна для приготовления пищи. Поэтому соль используется в кулинарии, в приготовлении различных продуктов питания.</vt:lpstr>
      <vt:lpstr>Консервировании овощей </vt:lpstr>
      <vt:lpstr>На улице для безопасности человека дворники и специальные машины посыпают солью дорожки. Это нужно для того, чтобы человек идя по дорожке не поскользнулся, не упал</vt:lpstr>
      <vt:lpstr>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«Добыча соли,  ее применение».</dc:title>
  <dc:creator>Надежда Колотова</dc:creator>
  <cp:lastModifiedBy>1</cp:lastModifiedBy>
  <cp:revision>32</cp:revision>
  <dcterms:created xsi:type="dcterms:W3CDTF">2019-10-20T08:34:52Z</dcterms:created>
  <dcterms:modified xsi:type="dcterms:W3CDTF">2020-12-13T20:00:16Z</dcterms:modified>
</cp:coreProperties>
</file>