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4" r:id="rId3"/>
    <p:sldId id="298" r:id="rId4"/>
    <p:sldId id="290" r:id="rId5"/>
    <p:sldId id="293" r:id="rId6"/>
    <p:sldId id="275" r:id="rId7"/>
    <p:sldId id="285" r:id="rId8"/>
    <p:sldId id="286" r:id="rId9"/>
    <p:sldId id="278" r:id="rId10"/>
    <p:sldId id="276" r:id="rId11"/>
    <p:sldId id="277" r:id="rId12"/>
    <p:sldId id="281" r:id="rId13"/>
    <p:sldId id="279" r:id="rId14"/>
    <p:sldId id="300" r:id="rId15"/>
    <p:sldId id="270" r:id="rId1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06FA"/>
    <a:srgbClr val="FC1604"/>
    <a:srgbClr val="6BAAE3"/>
    <a:srgbClr val="101016"/>
    <a:srgbClr val="6CE2FE"/>
    <a:srgbClr val="0475FE"/>
    <a:srgbClr val="FC48D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8BCBFE8D-DD69-4F4F-AE3E-B40A37576F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352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38023-4799-4B49-A37C-CC6A13CB380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2373D-ED90-44F5-8D98-370C3DAF7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31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373D-ED90-44F5-8D98-370C3DAF7C2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373D-ED90-44F5-8D98-370C3DAF7C2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B409-CA0B-4AC6-9CD6-92107948B51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55823D2-E1D4-4BED-90ED-99DD91A94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4FBD-F47C-490E-BCE8-DE1624FAF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2D5C-E66B-4AF3-A5D9-51C44D8CF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2949-90CC-45D7-BDEA-C113F2323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56-5CED-42C5-BE03-6C38F2F8E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232F-86F3-4049-B214-8D13EF7B6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541FAD-C390-41F7-8D37-604B671517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6147202-1894-4DA2-8A02-D9A5746E8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FFF5-3FD0-4599-8B65-CE0FE1A21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BC5C-A36B-45A6-8477-938F13122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7A39-C890-49E7-B085-4C2B79495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F0E689A-04A6-40EB-A5E4-A9D80F0F4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ransition spd="med">
    <p:pull dir="r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18" y="317159"/>
            <a:ext cx="9144000" cy="2160240"/>
          </a:xfrm>
          <a:effectLst>
            <a:outerShdw dist="137372" dir="18221404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  <a:cs typeface="Aharoni" pitchFamily="2" charset="-79"/>
              </a:rPr>
              <a:t>Презентация по 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  <a:cs typeface="Aharoni" pitchFamily="2" charset="-79"/>
              </a:rPr>
              <a:t>здоровьесбережению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  <a:cs typeface="Aharoni" pitchFamily="2" charset="-79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76056" y="4581128"/>
            <a:ext cx="3621088" cy="20162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МАДОУ ЦРР д/с № 40</a:t>
            </a:r>
          </a:p>
          <a:p>
            <a:pPr algn="ctr">
              <a:buNone/>
            </a:pPr>
            <a:r>
              <a:rPr lang="ru-RU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Козлова О.В</a:t>
            </a:r>
            <a:r>
              <a:rPr 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://1.bp.blogspot.com/-TFx61Vwrztk/TboXFQPnrdI/AAAAAAAACsM/_J-FEOiCfbY/s640/a13ad433c1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929548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052736"/>
            <a:ext cx="9252520" cy="144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Закаливание</a:t>
            </a:r>
            <a:b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600" b="1" dirty="0" smtClean="0">
                <a:solidFill>
                  <a:srgbClr val="2F06FA"/>
                </a:solidFill>
                <a:latin typeface="Monotype Corsiva" panose="03010101010201010101" pitchFamily="66" charset="0"/>
              </a:rPr>
              <a:t>Утренняя </a:t>
            </a:r>
            <a:r>
              <a:rPr lang="ru-RU" sz="3600" b="1" dirty="0" err="1" smtClean="0">
                <a:solidFill>
                  <a:srgbClr val="2F06FA"/>
                </a:solidFill>
                <a:latin typeface="Monotype Corsiva" panose="03010101010201010101" pitchFamily="66" charset="0"/>
              </a:rPr>
              <a:t>гимнатика</a:t>
            </a:r>
            <a:r>
              <a:rPr lang="ru-RU" sz="3600" b="1" dirty="0" smtClean="0">
                <a:solidFill>
                  <a:srgbClr val="2F06FA"/>
                </a:solidFill>
                <a:latin typeface="Monotype Corsiva" panose="03010101010201010101" pitchFamily="66" charset="0"/>
              </a:rPr>
              <a:t> на свежем воздухе, воздушные и солнечные ванны – укрепляют детский организм.</a:t>
            </a:r>
            <a:endParaRPr lang="ru-RU" sz="3600" b="1" dirty="0">
              <a:solidFill>
                <a:srgbClr val="2F06FA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5184576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9396536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Гимнастика после сна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5938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Это физические упражнения, которые  надо выполнять после сна.                                                                                          Во время сна ребёнок отдыхает, после пробуждения все органы  потихонечку просыпаются. Выполнение физических упражнений помогает привести  их в активное состояние, что обеспечивает ребёнку высокую работоспособность,  даёт ему  ощутимый прилив  бодрости.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              </a:t>
            </a:r>
            <a:r>
              <a:rPr lang="ru-RU" b="1" dirty="0" smtClean="0">
                <a:latin typeface="Monotype Corsiva" panose="03010101010201010101" pitchFamily="66" charset="0"/>
              </a:rPr>
              <a:t>    </a:t>
            </a:r>
            <a:r>
              <a:rPr lang="ru-RU" sz="3200" b="1" dirty="0" smtClean="0">
                <a:latin typeface="Monotype Corsiva" panose="03010101010201010101" pitchFamily="66" charset="0"/>
              </a:rPr>
              <a:t>                         </a:t>
            </a:r>
            <a:r>
              <a:rPr lang="ru-RU" sz="3200" dirty="0" smtClean="0">
                <a:latin typeface="Monotype Corsiva" panose="03010101010201010101" pitchFamily="66" charset="0"/>
              </a:rPr>
              <a:t>        </a:t>
            </a:r>
          </a:p>
          <a:p>
            <a:endParaRPr lang="ru-RU" sz="32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89248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Массаж</a:t>
            </a:r>
            <a:endParaRPr lang="ru-RU" sz="4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686800" cy="22322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2F06FA"/>
                </a:solidFill>
                <a:latin typeface="Monotype Corsiva" panose="03010101010201010101" pitchFamily="66" charset="0"/>
              </a:rPr>
              <a:t>Массаж стоп эффективная, универсальная, доступная  и безопасная система лечения путём воздействия на активные точки и рефлекторные зоны, расположены на стопах</a:t>
            </a:r>
            <a:endParaRPr lang="ru-RU" b="1" dirty="0">
              <a:solidFill>
                <a:srgbClr val="2F06FA"/>
              </a:solidFill>
              <a:latin typeface="Monotype Corsiva" panose="03010101010201010101" pitchFamily="66" charset="0"/>
            </a:endParaRPr>
          </a:p>
          <a:p>
            <a:pPr algn="ctr">
              <a:buNone/>
            </a:pPr>
            <a:r>
              <a:rPr lang="ru-RU" b="1" dirty="0">
                <a:solidFill>
                  <a:srgbClr val="2F06FA"/>
                </a:solidFill>
                <a:latin typeface="Monotype Corsiva" panose="03010101010201010101" pitchFamily="66" charset="0"/>
              </a:rPr>
              <a:t>н</a:t>
            </a:r>
            <a:r>
              <a:rPr lang="ru-RU" b="1" dirty="0" smtClean="0">
                <a:solidFill>
                  <a:srgbClr val="2F06FA"/>
                </a:solidFill>
                <a:latin typeface="Monotype Corsiva" panose="03010101010201010101" pitchFamily="66" charset="0"/>
              </a:rPr>
              <a:t>ог и рук. </a:t>
            </a:r>
            <a:endParaRPr lang="ru-RU" b="1" dirty="0">
              <a:solidFill>
                <a:srgbClr val="2F06FA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37439"/>
            <a:ext cx="4088319" cy="3066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99" y="3198916"/>
            <a:ext cx="4176464" cy="3132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Подвижные игры</a:t>
            </a:r>
            <a:endParaRPr lang="ru-RU" sz="4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11716"/>
            <a:ext cx="9144000" cy="2541620"/>
          </a:xfrm>
        </p:spPr>
        <p:txBody>
          <a:bodyPr>
            <a:normAutofit fontScale="55000" lnSpcReduction="20000"/>
          </a:bodyPr>
          <a:lstStyle/>
          <a:p>
            <a:pPr algn="just"/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just"/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just"/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just"/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ru-RU" sz="45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В подвижные игры включаются   основные движения: ходьба, бег, метание, лазание, прыжки , равновесие, а также специальные движения</a:t>
            </a:r>
          </a:p>
          <a:p>
            <a:pPr algn="just"/>
            <a:r>
              <a:rPr lang="ru-RU" sz="45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на укрепление и развитие отдельных групп мышц, улучшают обмен веществ, функциональную  деятельность  всех органов  и систем (способствуют более активному дыханию, усилению кровообращения).</a:t>
            </a:r>
            <a:endParaRPr lang="ru-RU" sz="4500" b="1" dirty="0">
              <a:solidFill>
                <a:schemeClr val="accent3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8" y="1022026"/>
            <a:ext cx="2355726" cy="3140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12" y="1030545"/>
            <a:ext cx="2355726" cy="3140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7" y="1022026"/>
            <a:ext cx="3707904" cy="278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андр\Documents\Маасаж картинк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0" y="-1602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33256"/>
            <a:ext cx="9144000" cy="93610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4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70709"/>
            <a:ext cx="6984776" cy="4941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Aharoni" pitchFamily="2" charset="-79"/>
              </a:rPr>
              <a:t>Цели и задачи:</a:t>
            </a:r>
            <a:endParaRPr lang="ru-RU" sz="4800" b="1" dirty="0">
              <a:solidFill>
                <a:srgbClr val="FF0000"/>
              </a:solidFill>
              <a:latin typeface="Monotype Corsiva" panose="03010101010201010101" pitchFamily="66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733256"/>
          </a:xfrm>
        </p:spPr>
        <p:txBody>
          <a:bodyPr>
            <a:no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Цель:  </a:t>
            </a:r>
            <a:r>
              <a:rPr lang="ru-RU" sz="3200" b="1" i="1" dirty="0" smtClean="0">
                <a:solidFill>
                  <a:srgbClr val="2F06FA"/>
                </a:solidFill>
                <a:latin typeface="Monotype Corsiva" panose="03010101010201010101" pitchFamily="66" charset="0"/>
              </a:rPr>
              <a:t>сохранять и укреплять здоровье детей посредством внедрения </a:t>
            </a:r>
            <a:r>
              <a:rPr lang="ru-RU" sz="3200" b="1" i="1" dirty="0" err="1" smtClean="0">
                <a:solidFill>
                  <a:srgbClr val="2F06FA"/>
                </a:solidFill>
                <a:latin typeface="Monotype Corsiva" panose="03010101010201010101" pitchFamily="66" charset="0"/>
              </a:rPr>
              <a:t>здоровьесберегающих</a:t>
            </a:r>
            <a:r>
              <a:rPr lang="ru-RU" sz="3200" b="1" i="1" dirty="0" smtClean="0">
                <a:solidFill>
                  <a:srgbClr val="2F06FA"/>
                </a:solidFill>
                <a:latin typeface="Monotype Corsiva" panose="03010101010201010101" pitchFamily="66" charset="0"/>
              </a:rPr>
              <a:t> технологий.</a:t>
            </a:r>
          </a:p>
          <a:p>
            <a:r>
              <a:rPr lang="ru-RU" sz="3200" b="1" i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Задачи: </a:t>
            </a:r>
            <a:r>
              <a:rPr lang="ru-RU" sz="3200" b="1" i="1" dirty="0" smtClean="0">
                <a:solidFill>
                  <a:srgbClr val="2F06FA"/>
                </a:solidFill>
                <a:latin typeface="Monotype Corsiva" panose="03010101010201010101" pitchFamily="66" charset="0"/>
              </a:rPr>
              <a:t>стимулировать двигательную активность детей, применяя </a:t>
            </a:r>
            <a:r>
              <a:rPr lang="ru-RU" sz="3200" b="1" i="1" dirty="0" err="1" smtClean="0">
                <a:solidFill>
                  <a:srgbClr val="2F06FA"/>
                </a:solidFill>
                <a:latin typeface="Monotype Corsiva" panose="03010101010201010101" pitchFamily="66" charset="0"/>
              </a:rPr>
              <a:t>деффиренцированный</a:t>
            </a:r>
            <a:r>
              <a:rPr lang="ru-RU" sz="3200" b="1" i="1" dirty="0" smtClean="0">
                <a:solidFill>
                  <a:srgbClr val="2F06FA"/>
                </a:solidFill>
                <a:latin typeface="Monotype Corsiva" panose="03010101010201010101" pitchFamily="66" charset="0"/>
              </a:rPr>
              <a:t> и индивидуальный подход;                                                                                                         -повысить интерес к физкультурным занятиям, используя нетрадиционное оборудование;                                                                                                          -научить детей следить и заботиться о своём здоровье.</a:t>
            </a:r>
            <a:endParaRPr lang="ru-RU" sz="3200" b="1" i="1" dirty="0">
              <a:solidFill>
                <a:srgbClr val="2F06FA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56" y="404664"/>
            <a:ext cx="8507288" cy="1661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2F06FA"/>
                </a:solidFill>
                <a:latin typeface="Arial Black" pitchFamily="34" charset="0"/>
              </a:rPr>
              <a:t/>
            </a:r>
            <a:br>
              <a:rPr lang="ru-RU" sz="3100" b="1" dirty="0" smtClean="0">
                <a:solidFill>
                  <a:srgbClr val="2F06FA"/>
                </a:solidFill>
                <a:latin typeface="Arial Black" pitchFamily="34" charset="0"/>
              </a:rPr>
            </a:br>
            <a:r>
              <a:rPr lang="ru-RU" sz="3600" b="1" dirty="0" err="1" smtClean="0">
                <a:solidFill>
                  <a:srgbClr val="2F06FA"/>
                </a:solidFill>
                <a:latin typeface="Monotype Corsiva" panose="03010101010201010101" pitchFamily="66" charset="0"/>
              </a:rPr>
              <a:t>Здоровьесберегающий</a:t>
            </a:r>
            <a:r>
              <a:rPr lang="ru-RU" sz="3600" b="1" dirty="0" smtClean="0">
                <a:solidFill>
                  <a:srgbClr val="2F06FA"/>
                </a:solidFill>
                <a:latin typeface="Monotype Corsiva" panose="03010101010201010101" pitchFamily="66" charset="0"/>
              </a:rPr>
              <a:t> педагогический процесс- процесс, направленный на обеспечение физического, психического и социального благополучия ребёнка. </a:t>
            </a:r>
            <a:r>
              <a:rPr lang="ru-RU" sz="3600" dirty="0" smtClean="0">
                <a:latin typeface="Monotype Corsiva" panose="03010101010201010101" pitchFamily="66" charset="0"/>
              </a:rPr>
              <a:t/>
            </a:r>
            <a:br>
              <a:rPr lang="ru-RU" sz="3600" dirty="0" smtClean="0">
                <a:latin typeface="Monotype Corsiva" panose="03010101010201010101" pitchFamily="66" charset="0"/>
              </a:rPr>
            </a:b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02" y="2204864"/>
            <a:ext cx="5547196" cy="4160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Технологии используемые в МОУ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3285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Технология сохранения и стимулирования здоровья:</a:t>
            </a:r>
          </a:p>
          <a:p>
            <a:pPr algn="ctr">
              <a:buNone/>
            </a:pPr>
            <a:endParaRPr lang="ru-RU" sz="32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3200" b="1" dirty="0" smtClean="0">
                <a:solidFill>
                  <a:srgbClr val="2F06FA"/>
                </a:solidFill>
                <a:latin typeface="Monotype Corsiva" panose="03010101010201010101" pitchFamily="66" charset="0"/>
              </a:rPr>
              <a:t>водные процедуры;</a:t>
            </a:r>
          </a:p>
          <a:p>
            <a:r>
              <a:rPr lang="ru-RU" sz="3200" b="1" dirty="0" smtClean="0">
                <a:solidFill>
                  <a:srgbClr val="2F06FA"/>
                </a:solidFill>
                <a:latin typeface="Monotype Corsiva" panose="03010101010201010101" pitchFamily="66" charset="0"/>
              </a:rPr>
              <a:t>утренняя гимнастика;</a:t>
            </a:r>
          </a:p>
          <a:p>
            <a:r>
              <a:rPr lang="ru-RU" sz="3200" b="1" dirty="0" smtClean="0">
                <a:solidFill>
                  <a:srgbClr val="2F06FA"/>
                </a:solidFill>
                <a:latin typeface="Monotype Corsiva" panose="03010101010201010101" pitchFamily="66" charset="0"/>
              </a:rPr>
              <a:t>рациональное питание;</a:t>
            </a:r>
          </a:p>
          <a:p>
            <a:r>
              <a:rPr lang="ru-RU" sz="3200" b="1" dirty="0" smtClean="0">
                <a:solidFill>
                  <a:srgbClr val="2F06FA"/>
                </a:solidFill>
                <a:latin typeface="Monotype Corsiva" panose="03010101010201010101" pitchFamily="66" charset="0"/>
              </a:rPr>
              <a:t>физкультурное занятие;</a:t>
            </a:r>
          </a:p>
          <a:p>
            <a:r>
              <a:rPr lang="ru-RU" sz="3200" b="1" dirty="0" smtClean="0">
                <a:solidFill>
                  <a:srgbClr val="2F06FA"/>
                </a:solidFill>
                <a:latin typeface="Monotype Corsiva" panose="03010101010201010101" pitchFamily="66" charset="0"/>
              </a:rPr>
              <a:t>закаливание;</a:t>
            </a:r>
          </a:p>
          <a:p>
            <a:r>
              <a:rPr lang="ru-RU" sz="3200" b="1" dirty="0" smtClean="0">
                <a:solidFill>
                  <a:srgbClr val="2F06FA"/>
                </a:solidFill>
                <a:latin typeface="Monotype Corsiva" panose="03010101010201010101" pitchFamily="66" charset="0"/>
              </a:rPr>
              <a:t>гимнастика после сна;</a:t>
            </a:r>
          </a:p>
          <a:p>
            <a:r>
              <a:rPr lang="ru-RU" sz="3200" b="1" dirty="0" smtClean="0">
                <a:solidFill>
                  <a:srgbClr val="2F06FA"/>
                </a:solidFill>
                <a:latin typeface="Monotype Corsiva" panose="03010101010201010101" pitchFamily="66" charset="0"/>
              </a:rPr>
              <a:t> подвижные игры;</a:t>
            </a:r>
          </a:p>
          <a:p>
            <a:r>
              <a:rPr lang="ru-RU" sz="3200" b="1" dirty="0" smtClean="0">
                <a:solidFill>
                  <a:srgbClr val="2F06FA"/>
                </a:solidFill>
                <a:latin typeface="Monotype Corsiva" panose="03010101010201010101" pitchFamily="66" charset="0"/>
              </a:rPr>
              <a:t>пальчиковая гимнастика;</a:t>
            </a:r>
          </a:p>
          <a:p>
            <a:r>
              <a:rPr lang="ru-RU" sz="3200" b="1" dirty="0" smtClean="0">
                <a:solidFill>
                  <a:srgbClr val="2F06FA"/>
                </a:solidFill>
                <a:latin typeface="Monotype Corsiva" panose="03010101010201010101" pitchFamily="66" charset="0"/>
              </a:rPr>
              <a:t>динамические паузы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3681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Технология обучения здоровому образу жизни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массаж;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дыхательные упражнения: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гимнастика для глаз</a:t>
            </a:r>
            <a:endParaRPr lang="ru-RU" sz="3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1506" name="Picture 2" descr="http://im4-tub-ru.yandex.net/i?id=302364887-1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653136"/>
            <a:ext cx="2019300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http://im3-tub-ru.yandex.net/i?id=189221964-1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2100064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2" name="Picture 8" descr="http://excimerclinic.ru/upload/image/upr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581128"/>
            <a:ext cx="3171825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4" name="Picture 10" descr="http://lib.convdocs.org/pars_docs/refs/220/219918/219918_html_mb0762ff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420888"/>
            <a:ext cx="2304256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Aharoni" pitchFamily="2" charset="-79"/>
              </a:rPr>
              <a:t>Физкультурное занятие</a:t>
            </a:r>
            <a:endParaRPr lang="ru-RU" sz="4400" b="1" dirty="0">
              <a:solidFill>
                <a:srgbClr val="FF0000"/>
              </a:solidFill>
              <a:latin typeface="Monotype Corsiva" panose="03010101010201010101" pitchFamily="66" charset="0"/>
              <a:cs typeface="Aharoni" pitchFamily="2" charset="-79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001429" cy="5026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Физкульт</a:t>
            </a:r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– ура!</a:t>
            </a:r>
            <a:endParaRPr lang="ru-RU" sz="4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0991"/>
            <a:ext cx="4999238" cy="3753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01008"/>
            <a:ext cx="4110608" cy="3082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10-010-Udivitelnaja-pora-detstvo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3976" y="980728"/>
            <a:ext cx="4825265" cy="2721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562" y="404664"/>
            <a:ext cx="913243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spc="21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Личная гигиена</a:t>
            </a:r>
            <a:endParaRPr lang="ru-RU" sz="4400" b="1" spc="21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4" name="Picture 2" descr="http://ped-kopilka.ru/images/1-1(2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389" y="2492896"/>
            <a:ext cx="4152159" cy="3967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4401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Утренняя гимнастика</a:t>
            </a:r>
            <a:endParaRPr lang="ru-RU" sz="4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628800"/>
            <a:ext cx="9252520" cy="5229200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Это физические упражнения, которые  надо выполнять после сна.                                                                                          Во время сна ребёнок отдыхает, после пробуждения все органы  потихонечку просыпаются. Выполнение физических упражнений помогает привести  их в активное состояние, что обеспечивает ребёнку высокую работоспособность, </a:t>
            </a:r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даёт ему  ощутимый прилив  бодрости.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         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2289</TotalTime>
  <Words>341</Words>
  <Application>Microsoft Office PowerPoint</Application>
  <PresentationFormat>Экран (4:3)</PresentationFormat>
  <Paragraphs>48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Aharoni</vt:lpstr>
      <vt:lpstr>Arial Black</vt:lpstr>
      <vt:lpstr>Calibri</vt:lpstr>
      <vt:lpstr>Georgia</vt:lpstr>
      <vt:lpstr>Monotype Corsiva</vt:lpstr>
      <vt:lpstr>Times New Roman</vt:lpstr>
      <vt:lpstr>Trebuchet MS</vt:lpstr>
      <vt:lpstr>Wingdings 2</vt:lpstr>
      <vt:lpstr>Городская</vt:lpstr>
      <vt:lpstr>Презентация по здоровьесбережению  </vt:lpstr>
      <vt:lpstr>Цели и задачи:</vt:lpstr>
      <vt:lpstr> Здоровьесберегающий педагогический процесс- процесс, направленный на обеспечение физического, психического и социального благополучия ребёнка.  </vt:lpstr>
      <vt:lpstr>Технологии используемые в МОУ</vt:lpstr>
      <vt:lpstr>Технология обучения здоровому образу жизни</vt:lpstr>
      <vt:lpstr>Физкультурное занятие</vt:lpstr>
      <vt:lpstr>Физкульт – ура!</vt:lpstr>
      <vt:lpstr>Личная гигиена</vt:lpstr>
      <vt:lpstr>Утренняя гимнастика</vt:lpstr>
      <vt:lpstr>Закаливание Утренняя гимнатика на свежем воздухе, воздушные и солнечные ванны – укрепляют детский организм.</vt:lpstr>
      <vt:lpstr>Гимнастика после сна</vt:lpstr>
      <vt:lpstr>Массаж</vt:lpstr>
      <vt:lpstr>Подвижные игры</vt:lpstr>
      <vt:lpstr>Презентация PowerPoint</vt:lpstr>
      <vt:lpstr>Спасибо за внимание!</vt:lpstr>
    </vt:vector>
  </TitlesOfParts>
  <Company>FIO_KARELIA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Сохрани своё здоровье!</dc:title>
  <dc:creator>Пользователь</dc:creator>
  <cp:lastModifiedBy>Пользователь</cp:lastModifiedBy>
  <cp:revision>129</cp:revision>
  <dcterms:created xsi:type="dcterms:W3CDTF">2005-12-02T08:32:59Z</dcterms:created>
  <dcterms:modified xsi:type="dcterms:W3CDTF">2020-09-17T16:25:00Z</dcterms:modified>
</cp:coreProperties>
</file>