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6" r:id="rId3"/>
    <p:sldId id="277" r:id="rId4"/>
    <p:sldId id="278" r:id="rId5"/>
    <p:sldId id="261" r:id="rId6"/>
    <p:sldId id="265" r:id="rId7"/>
    <p:sldId id="268" r:id="rId8"/>
    <p:sldId id="270" r:id="rId9"/>
    <p:sldId id="266" r:id="rId10"/>
    <p:sldId id="262" r:id="rId11"/>
    <p:sldId id="272" r:id="rId12"/>
    <p:sldId id="267" r:id="rId13"/>
    <p:sldId id="263" r:id="rId14"/>
    <p:sldId id="269" r:id="rId15"/>
    <p:sldId id="273" r:id="rId16"/>
    <p:sldId id="274" r:id="rId17"/>
    <p:sldId id="279" r:id="rId18"/>
    <p:sldId id="275" r:id="rId19"/>
    <p:sldId id="287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177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296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806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284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90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331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042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701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481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698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982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2945F-8F86-442D-B6FC-7918416933B4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844FF-E976-4B6A-8D82-590941D3AB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939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Dell\Downloads\1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193" y="567084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i="1" dirty="0"/>
              <a:t>Создатель презентации воспитатель первой категории </a:t>
            </a:r>
            <a:r>
              <a:rPr lang="ru-RU" sz="2000" b="1" i="1" dirty="0" err="1" smtClean="0"/>
              <a:t>Лифенко</a:t>
            </a:r>
            <a:r>
              <a:rPr lang="ru-RU" sz="2000" b="1" i="1" dirty="0" smtClean="0"/>
              <a:t> </a:t>
            </a:r>
            <a:r>
              <a:rPr lang="ru-RU" sz="2000" b="1" i="1" dirty="0" smtClean="0"/>
              <a:t> Галина  </a:t>
            </a:r>
            <a:r>
              <a:rPr lang="ru-RU" sz="2000" b="1" i="1" dirty="0"/>
              <a:t>Владимировна.</a:t>
            </a:r>
            <a:br>
              <a:rPr lang="ru-RU" sz="2000" b="1" i="1" dirty="0"/>
            </a:br>
            <a:r>
              <a:rPr lang="ru-RU" sz="2000" b="1" i="1" dirty="0" smtClean="0"/>
              <a:t>МАДОУ  ЦРР </a:t>
            </a:r>
            <a:r>
              <a:rPr lang="ru-RU" sz="2000" b="1" i="1" dirty="0" err="1" smtClean="0"/>
              <a:t>д</a:t>
            </a:r>
            <a:r>
              <a:rPr lang="ru-RU" sz="2000" b="1" i="1" dirty="0" smtClean="0"/>
              <a:t>/с </a:t>
            </a:r>
            <a:r>
              <a:rPr lang="ru-RU" sz="2000" b="1" i="1" dirty="0"/>
              <a:t>№ </a:t>
            </a:r>
            <a:r>
              <a:rPr lang="ru-RU" sz="2000" b="1" i="1" dirty="0" smtClean="0"/>
              <a:t>40 г.Калининград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392633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Dell\Downloads\img8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3011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Dell\Downloads\img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3760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Dell\Downloads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4950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Dell\Downloads\918eb3434d35bc1273b0051faab5126ff469a4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882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Dell\Downloads\h-30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3900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Dell\Downloads\resi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8707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Dell\Downloads\64000577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5258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Dell\Downloads\137925330_438189388.pdf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4567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Dell\Downloads\8f8705ee233ad2acd8d6ab642e9e25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03320" cy="697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818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Dell\Downloads\papka-peredvijka-zima-4-7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79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Dell\Downloads\Novogodniy-horovod.-Stihi-skazki-zagadki-(978-5-389-02748-0)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1931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Dell\Downloads\179400z_zimnije-kanikuly-2017-dla-detej-la-foto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4879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Dell\Downloads\1513924409_zim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793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Dell\Downloads\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2529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Dell\Downloads\gde-ig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8950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Dell\Downloads\img1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2668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Dell\Downloads\-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5911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Dell\Downloads\ostorozno zi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1015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Dell\Downloads\img8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176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ell\Downloads\slide_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3860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Dell\Downloads\1447574593_1416759528_bezimen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925252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0674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Dell\Downloads\img1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942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Dell\Downloads\img2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75"/>
            <a:ext cx="9144000" cy="68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760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Dell\Downloads\16984_8fa7251e6f0362eb1f5a0dddfdd90b37ef27363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8792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Dell\Downloads\005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04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Dell\Downloads\img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87247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</Words>
  <Application>Microsoft Office PowerPoint</Application>
  <PresentationFormat>Экран (4:3)</PresentationFormat>
  <Paragraphs>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Создатель презентации воспитатель первой категории Лифенко  Галина  Владимировна. МАДОУ  ЦРР д/с № 40 г.Калининград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Денис</cp:lastModifiedBy>
  <cp:revision>9</cp:revision>
  <dcterms:created xsi:type="dcterms:W3CDTF">2018-05-15T12:38:35Z</dcterms:created>
  <dcterms:modified xsi:type="dcterms:W3CDTF">2020-12-17T18:46:24Z</dcterms:modified>
</cp:coreProperties>
</file>