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4" r:id="rId5"/>
    <p:sldMasterId id="2147483738" r:id="rId6"/>
    <p:sldMasterId id="2147483752" r:id="rId7"/>
    <p:sldMasterId id="2147483766" r:id="rId8"/>
  </p:sldMasterIdLst>
  <p:sldIdLst>
    <p:sldId id="256" r:id="rId9"/>
    <p:sldId id="299" r:id="rId10"/>
    <p:sldId id="279" r:id="rId11"/>
    <p:sldId id="282" r:id="rId12"/>
    <p:sldId id="301" r:id="rId13"/>
    <p:sldId id="281" r:id="rId14"/>
    <p:sldId id="259" r:id="rId15"/>
    <p:sldId id="260" r:id="rId16"/>
    <p:sldId id="283" r:id="rId17"/>
    <p:sldId id="284" r:id="rId18"/>
    <p:sldId id="285" r:id="rId19"/>
    <p:sldId id="286" r:id="rId20"/>
    <p:sldId id="263" r:id="rId21"/>
    <p:sldId id="268" r:id="rId22"/>
    <p:sldId id="289" r:id="rId23"/>
    <p:sldId id="269" r:id="rId24"/>
    <p:sldId id="270" r:id="rId25"/>
    <p:sldId id="271" r:id="rId26"/>
    <p:sldId id="303" r:id="rId27"/>
    <p:sldId id="290" r:id="rId28"/>
    <p:sldId id="292" r:id="rId29"/>
    <p:sldId id="272" r:id="rId30"/>
    <p:sldId id="273" r:id="rId31"/>
    <p:sldId id="274" r:id="rId32"/>
    <p:sldId id="275" r:id="rId33"/>
    <p:sldId id="276" r:id="rId34"/>
    <p:sldId id="277" r:id="rId35"/>
    <p:sldId id="296" r:id="rId36"/>
    <p:sldId id="29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E99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39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6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94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869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267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82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771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860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1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372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847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192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61A81-4C97-44E9-93A5-752DE3A9B9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105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F0A8D-7B12-46BB-89E2-7B733CBAF3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814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05E6-775A-4F2F-8D88-C95DC6CA2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898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60227-27CE-4387-81B2-DF46EF66F3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601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0FBA4-BC15-4F94-A021-210BAF0D87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038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B7CA-8221-4DC5-B9A1-7B27B60FBB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801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094D-A825-4B59-ABC1-B20CAA2CD3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83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71E2D-6858-469F-87C9-98E22687E7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903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C818E-CF9B-4C6A-A769-95EA8B556B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646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0A0B-FB71-4524-8B85-63DF4A02B9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294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0170A-FECB-4802-A8AD-E6F09BC5B90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430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C72BA-2BD3-4C5F-B5AE-9A690FE43D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834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BE950-7DCB-44BB-A2D8-968557C233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267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92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452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904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82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87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919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307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197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486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79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077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61A81-4C97-44E9-93A5-752DE3A9B9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048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F0A8D-7B12-46BB-89E2-7B733CBAF3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083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05E6-775A-4F2F-8D88-C95DC6CA2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17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60227-27CE-4387-81B2-DF46EF66F3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031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0FBA4-BC15-4F94-A021-210BAF0D87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174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B7CA-8221-4DC5-B9A1-7B27B60FBB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080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094D-A825-4B59-ABC1-B20CAA2CD3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916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71E2D-6858-469F-87C9-98E22687E7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332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C818E-CF9B-4C6A-A769-95EA8B556B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989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0A0B-FB71-4524-8B85-63DF4A02B9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2171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0170A-FECB-4802-A8AD-E6F09BC5B90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259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C72BA-2BD3-4C5F-B5AE-9A690FE43D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0257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BE950-7DCB-44BB-A2D8-968557C233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19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61A81-4C97-44E9-93A5-752DE3A9B9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190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F0A8D-7B12-46BB-89E2-7B733CBAF3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194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05E6-775A-4F2F-8D88-C95DC6CA2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528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60227-27CE-4387-81B2-DF46EF66F3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8406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0FBA4-BC15-4F94-A021-210BAF0D87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642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B7CA-8221-4DC5-B9A1-7B27B60FBB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877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094D-A825-4B59-ABC1-B20CAA2CD3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881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71E2D-6858-469F-87C9-98E22687E7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443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C818E-CF9B-4C6A-A769-95EA8B556B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5971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0A0B-FB71-4524-8B85-63DF4A02B9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85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0170A-FECB-4802-A8AD-E6F09BC5B90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808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C72BA-2BD3-4C5F-B5AE-9A690FE43D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8686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BE950-7DCB-44BB-A2D8-968557C233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269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61A81-4C97-44E9-93A5-752DE3A9B9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2180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F0A8D-7B12-46BB-89E2-7B733CBAF3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63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05E6-775A-4F2F-8D88-C95DC6CA2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9628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60227-27CE-4387-81B2-DF46EF66F3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13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0FBA4-BC15-4F94-A021-210BAF0D87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310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B7CA-8221-4DC5-B9A1-7B27B60FBB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0416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094D-A825-4B59-ABC1-B20CAA2CD3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3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71E2D-6858-469F-87C9-98E22687E7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1598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C818E-CF9B-4C6A-A769-95EA8B556B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7590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0A0B-FB71-4524-8B85-63DF4A02B9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202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0170A-FECB-4802-A8AD-E6F09BC5B90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1941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C72BA-2BD3-4C5F-B5AE-9A690FE43D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981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BE950-7DCB-44BB-A2D8-968557C233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9978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35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9808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06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18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8096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7969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5759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8738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1381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032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2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23.01.2021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7976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30C8-57E8-4D9B-96CA-B58FF2C42E9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91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5414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30C8-57E8-4D9B-96CA-B58FF2C42E9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43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30C8-57E8-4D9B-96CA-B58FF2C42E9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49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30C8-57E8-4D9B-96CA-B58FF2C42E9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817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23.01.2021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4571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04664"/>
            <a:ext cx="892899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 учреждение</a:t>
            </a:r>
            <a:b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40, г. Калининград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988840"/>
            <a:ext cx="7854696" cy="439248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Тема: «Вода - волшебница»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r>
              <a:rPr lang="ru-RU" sz="2200" dirty="0" smtClean="0"/>
              <a:t>Подготовила: </a:t>
            </a:r>
          </a:p>
          <a:p>
            <a:r>
              <a:rPr lang="ru-RU" sz="2200" dirty="0" smtClean="0"/>
              <a:t>Воспитатель</a:t>
            </a:r>
          </a:p>
          <a:p>
            <a:r>
              <a:rPr lang="ru-RU" sz="2200" dirty="0" smtClean="0"/>
              <a:t>Лифенко Г.В.</a:t>
            </a:r>
            <a:endParaRPr lang="ru-RU" sz="2200" dirty="0" smtClean="0"/>
          </a:p>
        </p:txBody>
      </p:sp>
    </p:spTree>
    <p:extLst>
      <p:ext uri="{BB962C8B-B14F-4D97-AF65-F5344CB8AC3E}">
        <p14:creationId xmlns:p14="http://schemas.microsoft.com/office/powerpoint/2010/main" xmlns="" val="34224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861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391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009" y="0"/>
            <a:ext cx="94400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216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 и человек состоят на 70 % из воды!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1845" y="2420888"/>
            <a:ext cx="3741903" cy="3940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2431222"/>
            <a:ext cx="4104456" cy="39957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5355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2132856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Волшебная лаборатория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5517232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СОСТОЯНИЯ ВОДЫ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76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вода существует в трех состояниях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4" name="Picture 7" descr="J02152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257" y="4507503"/>
            <a:ext cx="2304256" cy="209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BD13634_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28208" y="4509120"/>
            <a:ext cx="2815792" cy="206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J0189253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63427" y="4293096"/>
            <a:ext cx="2607724" cy="223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1560" y="376625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99"/>
                </a:solidFill>
              </a:rPr>
              <a:t>твердое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141" y="376625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99"/>
                </a:solidFill>
              </a:rPr>
              <a:t>газообразное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9062" y="3658789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99"/>
                </a:solidFill>
              </a:rPr>
              <a:t>жидкое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4414"/>
            <a:ext cx="2797707" cy="209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64415"/>
            <a:ext cx="2959808" cy="209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427" y="1592623"/>
            <a:ext cx="2756547" cy="206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53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772816"/>
            <a:ext cx="2448272" cy="396044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Вода- жидкая, и не имеет формы!</a:t>
            </a:r>
            <a:endParaRPr lang="ru-RU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59832" y="692695"/>
            <a:ext cx="5626968" cy="5709373"/>
          </a:xfrm>
        </p:spPr>
      </p:pic>
      <p:sp>
        <p:nvSpPr>
          <p:cNvPr id="6" name="TextBox 5"/>
          <p:cNvSpPr txBox="1"/>
          <p:nvPr/>
        </p:nvSpPr>
        <p:spPr>
          <a:xfrm>
            <a:off x="251520" y="620688"/>
            <a:ext cx="2412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</a:rPr>
              <a:t>Опыт № 1</a:t>
            </a:r>
            <a:endParaRPr lang="ru-RU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2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446040" cy="61039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Опыт № 2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99592" y="1268760"/>
            <a:ext cx="7414592" cy="160858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Вода- не имеет цвета и вкуса, но может меняться при добавлении в неё других веществ (красители, ароматизаторы)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23728" y="2996952"/>
            <a:ext cx="5111750" cy="324214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77643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2530624" cy="43204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Опыт № 3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908720"/>
            <a:ext cx="8352928" cy="1728192"/>
          </a:xfrm>
        </p:spPr>
        <p:txBody>
          <a:bodyPr/>
          <a:lstStyle/>
          <a:p>
            <a:pPr algn="ctr"/>
            <a:r>
              <a:rPr lang="ru-RU" dirty="0" smtClean="0"/>
              <a:t>При испарении (когда вода сильно нагревается) </a:t>
            </a:r>
          </a:p>
          <a:p>
            <a:pPr algn="ctr"/>
            <a:r>
              <a:rPr lang="ru-RU" dirty="0" smtClean="0"/>
              <a:t>вода превращается в пар.</a:t>
            </a:r>
          </a:p>
          <a:p>
            <a:pPr algn="ctr"/>
            <a:r>
              <a:rPr lang="ru-RU" dirty="0" smtClean="0"/>
              <a:t>Пар при охлаждении, снова переходит в жидкое состояние и превращается в воду.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2852936"/>
            <a:ext cx="3960439" cy="30190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2924944"/>
            <a:ext cx="4473678" cy="297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03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39284_1280_102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794" y="1214438"/>
            <a:ext cx="5483244" cy="41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11188" y="333375"/>
            <a:ext cx="784860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 в о </a:t>
            </a:r>
            <a:r>
              <a:rPr lang="ru-RU" sz="4800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й</a:t>
            </a:r>
            <a:r>
              <a:rPr lang="ru-RU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с т в а       в о </a:t>
            </a:r>
            <a:r>
              <a:rPr lang="ru-RU" sz="4800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</a:t>
            </a:r>
            <a:r>
              <a:rPr lang="ru-RU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4800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ы</a:t>
            </a:r>
            <a:endParaRPr lang="ru-RU" sz="48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539750" y="1557338"/>
            <a:ext cx="3168650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11188" y="1557338"/>
            <a:ext cx="305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333399"/>
                </a:solidFill>
                <a:cs typeface="Arial" charset="0"/>
              </a:rPr>
              <a:t>1</a:t>
            </a:r>
            <a:r>
              <a:rPr lang="ru-RU" sz="2400" b="1">
                <a:solidFill>
                  <a:srgbClr val="000000"/>
                </a:solidFill>
                <a:cs typeface="Arial" charset="0"/>
              </a:rPr>
              <a:t>.</a:t>
            </a:r>
            <a:r>
              <a:rPr lang="ru-RU" sz="2400" b="1">
                <a:solidFill>
                  <a:srgbClr val="333399"/>
                </a:solidFill>
                <a:cs typeface="Arial" charset="0"/>
              </a:rPr>
              <a:t>Вода  прозрачна.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539750" y="2636838"/>
            <a:ext cx="3168650" cy="577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84213" y="2636838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333399"/>
                </a:solidFill>
                <a:cs typeface="Arial" charset="0"/>
              </a:rPr>
              <a:t>2.Вода бесцветна.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539750" y="3933825"/>
            <a:ext cx="3960813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39750" y="4005263"/>
            <a:ext cx="381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333399"/>
                </a:solidFill>
                <a:cs typeface="Arial" charset="0"/>
              </a:rPr>
              <a:t>3.Вода не имеет запаха.</a:t>
            </a: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539750" y="5229225"/>
            <a:ext cx="38877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611188" y="530066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333399"/>
                </a:solidFill>
                <a:cs typeface="Arial" charset="0"/>
              </a:rPr>
              <a:t>4.Вода – растворитель.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4859338" y="2133600"/>
            <a:ext cx="3816350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4859338" y="2205038"/>
            <a:ext cx="3771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99"/>
                </a:solidFill>
                <a:cs typeface="Arial" charset="0"/>
              </a:rPr>
              <a:t>5. При нагревании вода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99"/>
                </a:solidFill>
                <a:cs typeface="Arial" charset="0"/>
              </a:rPr>
              <a:t>расширяется.</a:t>
            </a: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5076825" y="3933825"/>
            <a:ext cx="3887788" cy="935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5076825" y="4005263"/>
            <a:ext cx="3876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333399"/>
                </a:solidFill>
                <a:cs typeface="Arial" charset="0"/>
              </a:rPr>
              <a:t>6.При охлаждении вода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333399"/>
                </a:solidFill>
                <a:cs typeface="Arial" charset="0"/>
              </a:rPr>
              <a:t>сжимается.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2376299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0099"/>
                </a:solidFill>
              </a:rPr>
              <a:t>Закрепить представление детей о свойствах воды, снега, льда.</a:t>
            </a:r>
          </a:p>
          <a:p>
            <a:pPr eaLnBrk="1" hangingPunct="1"/>
            <a:r>
              <a:rPr lang="ru-RU" b="1" dirty="0" smtClean="0">
                <a:solidFill>
                  <a:srgbClr val="000099"/>
                </a:solidFill>
              </a:rPr>
              <a:t>Расширить представление о свойствах воды (прозрачная, бесцветная и т.д.).</a:t>
            </a:r>
          </a:p>
          <a:p>
            <a:pPr eaLnBrk="1" hangingPunct="1"/>
            <a:r>
              <a:rPr lang="ru-RU" b="1" dirty="0" smtClean="0">
                <a:solidFill>
                  <a:srgbClr val="000099"/>
                </a:solidFill>
              </a:rPr>
              <a:t>Стимулировать желание самостоятельно делать выводы.</a:t>
            </a:r>
          </a:p>
        </p:txBody>
      </p:sp>
      <p:pic>
        <p:nvPicPr>
          <p:cNvPr id="4" name="Picture 2" descr="C:\Users\Admin\Desktop\0_a2ef9_2f70161c_orig.jpg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628800"/>
          </a:xfrm>
          <a:prstGeom prst="wave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0099"/>
                </a:solidFill>
              </a:rPr>
              <a:t>Цели</a:t>
            </a:r>
          </a:p>
        </p:txBody>
      </p:sp>
    </p:spTree>
    <p:extLst>
      <p:ext uri="{BB962C8B-B14F-4D97-AF65-F5344CB8AC3E}">
        <p14:creationId xmlns:p14="http://schemas.microsoft.com/office/powerpoint/2010/main" xmlns="" val="127036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3722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8434136" cy="864096"/>
          </a:xfrm>
        </p:spPr>
        <p:txBody>
          <a:bodyPr/>
          <a:lstStyle/>
          <a:p>
            <a:pPr algn="ctr"/>
            <a:r>
              <a:rPr lang="ru-RU" sz="3600" dirty="0" smtClean="0"/>
              <a:t>Дождь, снег, лёд, град, иней… 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04048" y="1268760"/>
            <a:ext cx="3635896" cy="2271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92080" y="4116232"/>
            <a:ext cx="3347864" cy="2358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7423" y="1427622"/>
            <a:ext cx="3456384" cy="2271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933056"/>
            <a:ext cx="3524175" cy="27949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23208" y="2982106"/>
            <a:ext cx="3024336" cy="22682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850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572" y="2308765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Облака </a:t>
            </a:r>
            <a:r>
              <a:rPr lang="ru-RU" sz="3200" dirty="0">
                <a:solidFill>
                  <a:srgbClr val="FFFF00"/>
                </a:solidFill>
              </a:rPr>
              <a:t>— взвешенные в атмосфере продукты конденсации водяного пара, видимые на небе с поверхности земли.</a:t>
            </a:r>
          </a:p>
        </p:txBody>
      </p:sp>
    </p:spTree>
    <p:extLst>
      <p:ext uri="{BB962C8B-B14F-4D97-AF65-F5344CB8AC3E}">
        <p14:creationId xmlns:p14="http://schemas.microsoft.com/office/powerpoint/2010/main" xmlns="" val="42398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332656"/>
            <a:ext cx="7560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ДОЖДЬ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Водяной пар испаряется при теплой температуре, и превращается в дождевые капли.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0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44522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Зимой капельки воды превращаются в снежинки, и на землю падает снег.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12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626" y="0"/>
            <a:ext cx="9146625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при замерзании</a:t>
            </a:r>
          </a:p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Превращается в лёд.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3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78" y="188640"/>
            <a:ext cx="446449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В тепле лёд таит и снова превращается в воду</a:t>
            </a:r>
            <a:endParaRPr lang="ru-RU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578" y="5515166"/>
            <a:ext cx="8604448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Таким образом на земле происходит круговорот воды в природе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5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XPO139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09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229600" cy="1143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3200" b="1" dirty="0" smtClean="0"/>
              <a:t>Вот во что превратится Земля,</a:t>
            </a:r>
            <a:br>
              <a:rPr lang="ru-RU" sz="3200" b="1" dirty="0" smtClean="0"/>
            </a:br>
            <a:r>
              <a:rPr lang="ru-RU" sz="3200" b="1" dirty="0" smtClean="0"/>
              <a:t>если исчезнет вода!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47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cean_and_coasts_bahamas_ocean-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Картинки по запросу вода анимация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36" y="2348881"/>
            <a:ext cx="4419267" cy="3736054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332656"/>
            <a:ext cx="7344171" cy="1728192"/>
          </a:xfrm>
        </p:spPr>
        <p:txBody>
          <a:bodyPr/>
          <a:lstStyle/>
          <a:p>
            <a:pPr algn="ctr"/>
            <a:r>
              <a:rPr lang="ru-RU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Вода - большая ценность,</a:t>
            </a:r>
          </a:p>
          <a:p>
            <a:pPr algn="ctr"/>
            <a:r>
              <a:rPr lang="ru-RU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ее надо беречь!</a:t>
            </a:r>
          </a:p>
          <a:p>
            <a:pPr eaLnBrk="1" hangingPunct="1"/>
            <a:endParaRPr lang="ru-RU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4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640960" cy="597666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необходима всем-всем-всем.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– чтобы плыть,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 – чтобы жажду утолить,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Третьим – что-нибудь помыть,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хозяйкам, чтобы кушанья разные варить!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я? Я - Царица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ru-RU" sz="3600" dirty="0" smtClean="0"/>
          </a:p>
          <a:p>
            <a:pPr algn="ctr"/>
            <a:endParaRPr lang="ru-RU" sz="6000" dirty="0"/>
          </a:p>
          <a:p>
            <a:pPr algn="ctr"/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5"/>
            <a:ext cx="3691810" cy="275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10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053408" cy="864096"/>
          </a:xfrm>
        </p:spPr>
        <p:txBody>
          <a:bodyPr/>
          <a:lstStyle/>
          <a:p>
            <a:pPr algn="ctr"/>
            <a:r>
              <a:rPr lang="ru-RU" dirty="0" smtClean="0"/>
              <a:t>Вода – это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9438"/>
            <a:ext cx="2098292" cy="189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6219">
            <a:off x="-57738" y="2427422"/>
            <a:ext cx="2103963" cy="14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Картинки по запросу река"/>
          <p:cNvPicPr>
            <a:picLocks noGrp="1"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71800" y="1149437"/>
            <a:ext cx="2774920" cy="189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90589">
            <a:off x="3479575" y="2363656"/>
            <a:ext cx="1604201" cy="153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3819"/>
            <a:ext cx="2915816" cy="18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9609">
            <a:off x="6149749" y="2428944"/>
            <a:ext cx="2054307" cy="167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612" y="3496436"/>
            <a:ext cx="3456384" cy="270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828">
            <a:off x="1125251" y="5571986"/>
            <a:ext cx="2305107" cy="174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8101"/>
            <a:ext cx="3398639" cy="270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20237">
            <a:off x="5504691" y="5499457"/>
            <a:ext cx="2196444" cy="179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29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0415" y="-10908"/>
            <a:ext cx="9214415" cy="6868908"/>
          </a:xfrm>
        </p:spPr>
      </p:pic>
      <p:sp>
        <p:nvSpPr>
          <p:cNvPr id="5" name="TextBox 4"/>
          <p:cNvSpPr txBox="1"/>
          <p:nvPr/>
        </p:nvSpPr>
        <p:spPr>
          <a:xfrm>
            <a:off x="1331640" y="980728"/>
            <a:ext cx="67687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слыхали о воде?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Говорят она везде!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сосулька замерзает.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лес туманом заползает.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Ледником в горах зовётся.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Лентой серебристой вьётся.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привыкли, что вода –</a:t>
            </a:r>
            <a:b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спутница всегда!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3572" y="0"/>
            <a:ext cx="9252520" cy="70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332656"/>
            <a:ext cx="65611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слыхали о воде?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Говорят она везде!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сосулька замерзает.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лес туманом заползает.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Ледником в горах зовётся.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Лентой серебристой вьётся.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привыкли, что вода –</a:t>
            </a:r>
            <a:b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спутница всегда!</a:t>
            </a:r>
            <a:endParaRPr lang="ru-RU" sz="32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4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7105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9695" y="2780928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tx2">
                    <a:lumMod val="75000"/>
                  </a:schemeClr>
                </a:solidFill>
              </a:rPr>
              <a:t>Для чего нужна вода?</a:t>
            </a:r>
            <a:endParaRPr lang="ru-RU" sz="6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6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448272" cy="3528392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Человек: пьет воду, готовит еду, моется, с помощью воды, (поливает) выращивает плоды.</a:t>
            </a:r>
            <a:endParaRPr lang="ru-RU" sz="2800" i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420000">
            <a:off x="3013034" y="362732"/>
            <a:ext cx="2658052" cy="2263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3694" y="4003463"/>
            <a:ext cx="3326298" cy="2383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78176" y="1122723"/>
            <a:ext cx="2844925" cy="2327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4005064"/>
            <a:ext cx="3617507" cy="2383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6602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133" y="513758"/>
            <a:ext cx="4101623" cy="2668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6751" y="3367752"/>
            <a:ext cx="3538005" cy="24936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09665" y="617956"/>
            <a:ext cx="3675196" cy="2459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5877272"/>
            <a:ext cx="8967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ВОДА НУЖНА – ЖИВОТНЫМ, НАСЕКОМЫМ, ПТИЦАМ, РЫБАМ, РАСТЕНИЯМ!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8877" y="3436554"/>
            <a:ext cx="3750593" cy="244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416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7595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280</TotalTime>
  <Words>356</Words>
  <Application>Microsoft Office PowerPoint</Application>
  <PresentationFormat>Экран (4:3)</PresentationFormat>
  <Paragraphs>61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Поток</vt:lpstr>
      <vt:lpstr>1_Поток</vt:lpstr>
      <vt:lpstr>Оформление по умолчанию</vt:lpstr>
      <vt:lpstr>2_Поток</vt:lpstr>
      <vt:lpstr>2_Оформление по умолчанию</vt:lpstr>
      <vt:lpstr>3_Оформление по умолчанию</vt:lpstr>
      <vt:lpstr>4_Оформление по умолчанию</vt:lpstr>
      <vt:lpstr>3_Поток</vt:lpstr>
      <vt:lpstr>Муниципальное дошкольное образовательное  учреждение  детский сад № 40, г. Калининград</vt:lpstr>
      <vt:lpstr>Цели</vt:lpstr>
      <vt:lpstr>Слайд 3</vt:lpstr>
      <vt:lpstr>Вода – это </vt:lpstr>
      <vt:lpstr>Слайд 5</vt:lpstr>
      <vt:lpstr>Слайд 6</vt:lpstr>
      <vt:lpstr>Человек: пьет воду, готовит еду, моется, с помощью воды, (поливает) выращивает плоды.</vt:lpstr>
      <vt:lpstr>Слайд 8</vt:lpstr>
      <vt:lpstr>Слайд 9</vt:lpstr>
      <vt:lpstr>Слайд 10</vt:lpstr>
      <vt:lpstr>Слайд 11</vt:lpstr>
      <vt:lpstr>Слайд 12</vt:lpstr>
      <vt:lpstr>Земля и человек состоят на 70 % из воды!</vt:lpstr>
      <vt:lpstr>Слайд 14</vt:lpstr>
      <vt:lpstr>вода существует в трех состояниях</vt:lpstr>
      <vt:lpstr>Слайд 16</vt:lpstr>
      <vt:lpstr>Опыт № 2</vt:lpstr>
      <vt:lpstr>Опыт № 3</vt:lpstr>
      <vt:lpstr>Слайд 19</vt:lpstr>
      <vt:lpstr>Слайд 20</vt:lpstr>
      <vt:lpstr>Дождь, снег, лёд, град, иней… </vt:lpstr>
      <vt:lpstr>Слайд 22</vt:lpstr>
      <vt:lpstr>Слайд 23</vt:lpstr>
      <vt:lpstr>Слайд 24</vt:lpstr>
      <vt:lpstr>Слайд 25</vt:lpstr>
      <vt:lpstr>Слайд 26</vt:lpstr>
      <vt:lpstr>Слайд 27</vt:lpstr>
      <vt:lpstr>Вот во что превратится Земля, если исчезнет вода! 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общеразвивающего вида № 93» город Воронеж</dc:title>
  <dc:creator>user</dc:creator>
  <cp:lastModifiedBy>Денис</cp:lastModifiedBy>
  <cp:revision>26</cp:revision>
  <dcterms:created xsi:type="dcterms:W3CDTF">2017-02-08T08:55:54Z</dcterms:created>
  <dcterms:modified xsi:type="dcterms:W3CDTF">2021-01-23T14:00:43Z</dcterms:modified>
</cp:coreProperties>
</file>