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2" r:id="rId4"/>
    <p:sldId id="261" r:id="rId5"/>
    <p:sldId id="260" r:id="rId6"/>
    <p:sldId id="264" r:id="rId7"/>
    <p:sldId id="263" r:id="rId8"/>
    <p:sldId id="266" r:id="rId9"/>
    <p:sldId id="267" r:id="rId10"/>
    <p:sldId id="268" r:id="rId11"/>
    <p:sldId id="271" r:id="rId12"/>
    <p:sldId id="273" r:id="rId13"/>
    <p:sldId id="272" r:id="rId14"/>
    <p:sldId id="270" r:id="rId15"/>
    <p:sldId id="265" r:id="rId16"/>
    <p:sldId id="274" r:id="rId17"/>
    <p:sldId id="277" r:id="rId18"/>
    <p:sldId id="276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253832E-50BB-46D0-8B92-B71EE7B7A95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93D25E-BFF7-41A5-8FF7-68E437431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ель проек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5436" cy="6357982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214414" y="1556792"/>
            <a:ext cx="5643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Удивительный мир динозавров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5143512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№5 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Пчелки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Некрасова О.С.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48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ЦРР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 40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.Калининград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Панцирные </a:t>
            </a:r>
            <a:r>
              <a:rPr lang="ru-RU" b="1" dirty="0" smtClean="0">
                <a:solidFill>
                  <a:srgbClr val="002060"/>
                </a:solidFill>
              </a:rPr>
              <a:t>динозавры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8" descr="http://animal-store.ru/img/2015/050502/2941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84" y="3786190"/>
            <a:ext cx="4902608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314324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Трицератопс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1285860"/>
            <a:ext cx="1596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Анкилозавр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im0-tub-ru.yandex.net/i?id=094f3375db4b0a7c4e2911f50591d3b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31591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Платеозавр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самый первый гигантский травоядный динозавр.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Платеозав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57150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Брухаткайозавр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самых крупных динозавров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Самые большие динозавр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3214686"/>
            <a:ext cx="3564184" cy="2357454"/>
          </a:xfrm>
          <a:prstGeom prst="rect">
            <a:avLst/>
          </a:prstGeom>
          <a:noFill/>
        </p:spPr>
      </p:pic>
      <p:pic>
        <p:nvPicPr>
          <p:cNvPr id="54276" name="Picture 4" descr="http://kvedomosti.com/uploads/posts/2017-02/v-okamenelostyah-dinozavrov-uchenye-obnaruzhili-ostatki-belkov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5050852" cy="4129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2214554"/>
            <a:ext cx="242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Масса более 100 тонн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Самый маленький динозавр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5298" name="Picture 2" descr="Compsognath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736626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57950" y="1643050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Космогнатус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5300" name="Picture 4" descr="Компсогн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14488"/>
            <a:ext cx="4084089" cy="3504149"/>
          </a:xfrm>
          <a:prstGeom prst="rect">
            <a:avLst/>
          </a:prstGeom>
          <a:noFill/>
        </p:spPr>
      </p:pic>
      <p:pic>
        <p:nvPicPr>
          <p:cNvPr id="55302" name="Picture 6" descr="https://otvet.imgsmail.ru/download/210ec2e843255bb3273c219d5902a816_i-11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143380"/>
            <a:ext cx="3388152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2500306"/>
            <a:ext cx="3214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маленький динозавр был размером с курицу. Весил он около 3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родственники динозавров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500174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Самые близкие родственники динозавров – это крокодилы</a:t>
            </a:r>
          </a:p>
        </p:txBody>
      </p:sp>
      <p:pic>
        <p:nvPicPr>
          <p:cNvPr id="51204" name="Picture 4" descr="http://flora-fauna.moy.su/_nw/0/s09132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861" y="2500306"/>
            <a:ext cx="5446097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143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Вараны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самые крупные ящерицы, бывают длиной до 3 метров, весом до 150 кг, умеют быстро бегать и укусить даже человека, живут на остовах Тихого океана, в Азии и в Америке.</a:t>
            </a:r>
          </a:p>
        </p:txBody>
      </p:sp>
      <p:pic>
        <p:nvPicPr>
          <p:cNvPr id="48130" name="Picture 2" descr="http://zoo-ekzo.ru/sites/default/files/styles/large/public/varanus_komodoensis.jpg?itok=CHybIQ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57531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Хамелеон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приспособился к древесному образу жизни и живёт в лесах Африки, на о.Мадагаскар, в Испании</a:t>
            </a:r>
          </a:p>
        </p:txBody>
      </p:sp>
      <p:pic>
        <p:nvPicPr>
          <p:cNvPr id="56322" name="Picture 2" descr="http://3.404content.com/1/45/6A/477005258723165919/fullsiz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285720" y="1142984"/>
            <a:ext cx="5485726" cy="2582863"/>
          </a:xfrm>
          <a:prstGeom prst="rect">
            <a:avLst/>
          </a:prstGeom>
          <a:noFill/>
        </p:spPr>
      </p:pic>
      <p:pic>
        <p:nvPicPr>
          <p:cNvPr id="56326" name="Picture 6" descr="https://crazy.casa/upload/media/posts/2017-04/05/pochemu-pantsir-cherepakh-sostoit-iz-shestiugolnikov_1491395203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86190"/>
            <a:ext cx="5065602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4572008"/>
            <a:ext cx="1293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Черепахи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zateevo.ru/userfiles/image/Zhivotnie/Bronenosec/Bro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86058"/>
            <a:ext cx="4547424" cy="3524255"/>
          </a:xfrm>
          <a:prstGeom prst="rect">
            <a:avLst/>
          </a:prstGeom>
          <a:noFill/>
        </p:spPr>
      </p:pic>
      <p:pic>
        <p:nvPicPr>
          <p:cNvPr id="3" name="Picture 2" descr="http://mtdata.ru/u25/photoD326/20237442425-0/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857232"/>
            <a:ext cx="4373754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071678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Броненосец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357166"/>
            <a:ext cx="103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Колибри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2.wp.com/voobsheto.net/wp-content/uploads/2015/04/coelacant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714488"/>
            <a:ext cx="7500991" cy="4071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00042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Латимерия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Гибель динозавров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00010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множество теорий гибели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динозавров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571612"/>
            <a:ext cx="414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Столкновение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астероидом или взрыв звезды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428736"/>
            <a:ext cx="3729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климата </a:t>
            </a:r>
          </a:p>
        </p:txBody>
      </p:sp>
      <p:pic>
        <p:nvPicPr>
          <p:cNvPr id="8" name="Рисунок 7" descr="http://earth-chronicles.ru/News_14/m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7385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когда вымерли динозавры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2214554"/>
            <a:ext cx="3214710" cy="2571768"/>
          </a:xfrm>
          <a:prstGeom prst="rect">
            <a:avLst/>
          </a:prstGeom>
          <a:noFill/>
        </p:spPr>
      </p:pic>
      <p:pic>
        <p:nvPicPr>
          <p:cNvPr id="52232" name="Picture 8" descr="динозавры как вымерли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4500570"/>
            <a:ext cx="3490528" cy="2179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571480"/>
            <a:ext cx="850112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такие динозавры?»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питались динозавры?»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жили динозавры?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они выглядели?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Существуют ли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 животные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похожие на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динозавров?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вымерли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динозавры?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256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задолго до возникновения динозавров на планете жили рептилии. Они походили на привычных современному человеку ящериц тем, что лапы у них находились по бокам тела. Но когда началось глобальное потепление (300 млн. лет назад), среди них произошел эволюционный взрыв. Все группы рептилий начали активно развиваться. </a:t>
            </a:r>
          </a:p>
        </p:txBody>
      </p:sp>
      <p:pic>
        <p:nvPicPr>
          <p:cNvPr id="43010" name="Picture 2" descr="возникновение динозав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370" y="214290"/>
            <a:ext cx="610191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Диноза́вры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переводе с греческого-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«страшный, ужасный, опасный»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«страшный ящер»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5929330"/>
            <a:ext cx="3527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 миллионов лет назад жили динозавры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история динозавров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63459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0724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Динозавры жили на Земле очень давно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способу питания и по внешнему виду можно всех динозавров разделить на несколько групп.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28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 динозавров на Земле.</a:t>
            </a:r>
            <a:endParaRPr lang="ru-RU" sz="3200" dirty="0"/>
          </a:p>
        </p:txBody>
      </p:sp>
      <p:pic>
        <p:nvPicPr>
          <p:cNvPr id="5" name="Рисунок 4" descr="http://animalsfoto.com/photo/56/5642a331b0bbb3bfff2af066c8b76b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643714" cy="471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Водные динозавры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(хищные)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928670"/>
            <a:ext cx="1824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Талаттоархон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084" name="Picture 4" descr="Самые крупные морские динозав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357299"/>
            <a:ext cx="3905244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000108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Лиоплевродон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086" name="Picture 6" descr="Самые крупные морские динозав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3714776" cy="2049547"/>
          </a:xfrm>
          <a:prstGeom prst="rect">
            <a:avLst/>
          </a:prstGeom>
          <a:noFill/>
        </p:spPr>
      </p:pic>
      <p:pic>
        <p:nvPicPr>
          <p:cNvPr id="46088" name="Picture 8" descr="Самые крупные морские динозав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196957"/>
            <a:ext cx="3262302" cy="244672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86578" y="3786190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Мегалодон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6090" name="Picture 10" descr="Плезиозавр - водный динозав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3714776" cy="23763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85852" y="3571876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Плиазавр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4461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 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Хищные динозавры.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000108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Тираннозавр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142984"/>
            <a:ext cx="1568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Мегалозавр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dinozavro.ru/juras/images/megalozav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429024" cy="2670605"/>
          </a:xfrm>
          <a:prstGeom prst="rect">
            <a:avLst/>
          </a:prstGeom>
          <a:noFill/>
        </p:spPr>
      </p:pic>
      <p:pic>
        <p:nvPicPr>
          <p:cNvPr id="41992" name="Picture 8" descr="тираннозавр против гиганотозавра динозав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381372" cy="33813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14942" y="5857892"/>
            <a:ext cx="2387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Кархародонтозавр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4" name="Picture 10" descr="Кархародонтозавр - хищный динозав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357694"/>
            <a:ext cx="238125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Травоядные динозавры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4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Стегозавр</a:t>
            </a: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7108" name="Picture 4" descr="Стегозавр (Stegosauru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833670" cy="22974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768" y="928670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Брахиозавр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7110" name="Picture 6" descr="http://animal-store.ru/img/2015/050501/0159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357298"/>
            <a:ext cx="2881309" cy="4139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Летающие ящеры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9154" name="Picture 2" descr="Птерозавр - летающий динозав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3605437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285860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Птеродактиль 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9156" name="Picture 4" descr="Археоптерикс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366" y="2214554"/>
            <a:ext cx="2691006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135729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Археоптерикс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rgbClr val="00B050"/>
      </a:dk1>
      <a:lt1>
        <a:srgbClr val="92D050"/>
      </a:lt1>
      <a:dk2>
        <a:srgbClr val="00B050"/>
      </a:dk2>
      <a:lt2>
        <a:srgbClr val="92D050"/>
      </a:lt2>
      <a:accent1>
        <a:srgbClr val="92D050"/>
      </a:accent1>
      <a:accent2>
        <a:srgbClr val="92D050"/>
      </a:accent2>
      <a:accent3>
        <a:srgbClr val="00B050"/>
      </a:accent3>
      <a:accent4>
        <a:srgbClr val="92D050"/>
      </a:accent4>
      <a:accent5>
        <a:srgbClr val="92D050"/>
      </a:accent5>
      <a:accent6>
        <a:srgbClr val="00B050"/>
      </a:accent6>
      <a:hlink>
        <a:srgbClr val="00B050"/>
      </a:hlink>
      <a:folHlink>
        <a:srgbClr val="92D05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1129</TotalTime>
  <Words>257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Слайд 2</vt:lpstr>
      <vt:lpstr>Слайд 3</vt:lpstr>
      <vt:lpstr>Слайд 4</vt:lpstr>
      <vt:lpstr>Слайд 5</vt:lpstr>
      <vt:lpstr>Водные динозавры (хищные)</vt:lpstr>
      <vt:lpstr>Слайд 7</vt:lpstr>
      <vt:lpstr>Травоядные динозавры</vt:lpstr>
      <vt:lpstr>Летающие ящеры</vt:lpstr>
      <vt:lpstr>Панцирные динозавры</vt:lpstr>
      <vt:lpstr>Платеозавр- самый первый гигантский травоядный динозавр.</vt:lpstr>
      <vt:lpstr>Брухаткайозавр один из самых крупных динозавров</vt:lpstr>
      <vt:lpstr>Самый маленький динозавр </vt:lpstr>
      <vt:lpstr>Современные родственники динозавров</vt:lpstr>
      <vt:lpstr>Слайд 15</vt:lpstr>
      <vt:lpstr>Слайд 16</vt:lpstr>
      <vt:lpstr>Слайд 17</vt:lpstr>
      <vt:lpstr>Слайд 18</vt:lpstr>
      <vt:lpstr>Гибель динозавров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1</cp:lastModifiedBy>
  <cp:revision>62</cp:revision>
  <dcterms:created xsi:type="dcterms:W3CDTF">2018-01-05T09:41:14Z</dcterms:created>
  <dcterms:modified xsi:type="dcterms:W3CDTF">2020-11-29T18:54:44Z</dcterms:modified>
</cp:coreProperties>
</file>