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5" r:id="rId20"/>
    <p:sldId id="276" r:id="rId21"/>
    <p:sldId id="278" r:id="rId22"/>
    <p:sldId id="281" r:id="rId23"/>
    <p:sldId id="283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7406-AF5A-4DA5-B4F7-1F25A0C985E3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7121-00A2-4DED-BE01-FEAB2C9E2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C73A-46E1-407D-B745-5BD0B7B0152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B514-AC79-4F8D-84F6-A6A6CA024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54D5-D43D-4F92-B9BD-EF98E5F28D82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FDA9F-DD6F-4741-9CF7-D0957F6E0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CAB84-17FB-4F53-B224-1CB189E23B1D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9E7E-B38D-4714-B088-A465FF707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57CA1-D8C1-4CE3-84F9-097810F612C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D0C4-2990-48FF-96A0-948A1A400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11A9-8EDF-492B-9E49-C730F2CFB517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E6C2-F584-4239-A2A9-4065693DD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2F71-8509-498E-8B42-D32DF5531984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23DA-DB56-4AFF-B6F6-68809A3CE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CBE0-F10F-4039-9C7D-29B91170FAA0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1185-B4A3-42B9-9A0D-02B15328F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CDBC-7181-4C0F-8B12-449B92605326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24EB-8262-4FE1-9CCA-0F1ED0B25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A852-CF0F-4F8B-8411-9ADC06EF79D5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95A2-414F-4E1F-8BC4-0756D7F1B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07245-66D3-4A4C-9820-E4EC62A0CD75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EC7BB-4F3C-44C5-B0F6-273FAD4C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D97"/>
            </a:gs>
            <a:gs pos="21001">
              <a:srgbClr val="DDD9C3"/>
            </a:gs>
            <a:gs pos="46001">
              <a:srgbClr val="EEECE1"/>
            </a:gs>
            <a:gs pos="100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9054F-3BF7-43CE-BEDD-0567D4E2B3C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3BA3F-07AB-4702-BCA1-0BD0A9EC2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    </a:t>
            </a:r>
            <a:r>
              <a:rPr lang="ru-RU" sz="9600" b="1" i="0" dirty="0" smtClean="0">
                <a:solidFill>
                  <a:schemeClr val="accent3">
                    <a:lumMod val="50000"/>
                  </a:schemeClr>
                </a:solidFill>
              </a:rPr>
              <a:t>ШЕРСТЬ</a:t>
            </a:r>
            <a:endParaRPr lang="ru-RU" sz="9600" b="1" i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1776967" y="5085184"/>
            <a:ext cx="7102231" cy="1455837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Группа № 5 «Пчелки»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 воспитатель: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Некрасова О.С.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3300"/>
                </a:solidFill>
              </a:rPr>
              <a:t> 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25748">
            <a:off x="683568" y="764704"/>
            <a:ext cx="4356230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55976" y="1340768"/>
            <a:ext cx="4788024" cy="2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Этих животных  разводят  для  получения  шерсти</a:t>
            </a:r>
            <a:endParaRPr kumimoji="0" lang="ru-RU" sz="4400" b="0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verblyud+16941370995.jpg"/>
          <p:cNvPicPr>
            <a:picLocks noChangeAspect="1"/>
          </p:cNvPicPr>
          <p:nvPr/>
        </p:nvPicPr>
        <p:blipFill>
          <a:blip r:embed="rId3" cstate="print"/>
          <a:srcRect l="6688" r="3538"/>
          <a:stretch>
            <a:fillRect/>
          </a:stretch>
        </p:blipFill>
        <p:spPr>
          <a:xfrm>
            <a:off x="3923928" y="2780928"/>
            <a:ext cx="4824536" cy="385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59632" y="5045274"/>
            <a:ext cx="4248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верблюды</a:t>
            </a:r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1-011-Ovtsebyk.jpg"/>
          <p:cNvPicPr>
            <a:picLocks noChangeAspect="1"/>
          </p:cNvPicPr>
          <p:nvPr/>
        </p:nvPicPr>
        <p:blipFill>
          <a:blip r:embed="rId2" cstate="print"/>
          <a:srcRect l="42125" t="40550" r="2751" b="8001"/>
          <a:stretch>
            <a:fillRect/>
          </a:stretch>
        </p:blipFill>
        <p:spPr>
          <a:xfrm rot="20640022">
            <a:off x="388640" y="886976"/>
            <a:ext cx="50405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ce9bd2e7397c135ceeab7eb73fd9b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893" t="3814" r="11898" b="10272"/>
          <a:stretch>
            <a:fillRect/>
          </a:stretch>
        </p:blipFill>
        <p:spPr>
          <a:xfrm>
            <a:off x="4788024" y="2564904"/>
            <a:ext cx="417646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124744"/>
            <a:ext cx="4834880" cy="1080120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21662"/>
            <a:ext cx="4176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овцебык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викунья</a:t>
            </a:r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764704"/>
            <a:ext cx="4978896" cy="65293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3444349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681"/>
          <a:stretch>
            <a:fillRect/>
          </a:stretch>
        </p:blipFill>
        <p:spPr>
          <a:xfrm rot="838613">
            <a:off x="719477" y="3485211"/>
            <a:ext cx="3022776" cy="30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f046b188ecece796639056e50040d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4799" y="4198464"/>
            <a:ext cx="4636368" cy="2550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erger-ak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0282">
            <a:off x="3531249" y="2201631"/>
            <a:ext cx="5467880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8431d8d-231a-42bd-b86b-b3ded00fd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98000">
            <a:off x="982504" y="391287"/>
            <a:ext cx="373948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17200" y="5460326"/>
            <a:ext cx="110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альпака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rcRect l="12201" t="29133" r="16925"/>
          <a:stretch>
            <a:fillRect/>
          </a:stretch>
        </p:blipFill>
        <p:spPr>
          <a:xfrm rot="20935878">
            <a:off x="240302" y="488040"/>
            <a:ext cx="537715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тырау 03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693">
            <a:off x="3837120" y="2811503"/>
            <a:ext cx="5197584" cy="3898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19250" y="4797152"/>
            <a:ext cx="5977086" cy="13290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340768"/>
            <a:ext cx="4283968" cy="7687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с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ортируют)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e595fe701c672f4628408882fb0bbd5b__66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19872" y="2996952"/>
            <a:ext cx="532859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Dust_bunn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4319" b="23632"/>
          <a:stretch>
            <a:fillRect/>
          </a:stretch>
        </p:blipFill>
        <p:spPr>
          <a:xfrm rot="20899696">
            <a:off x="510245" y="780939"/>
            <a:ext cx="4742747" cy="304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340768"/>
            <a:ext cx="4788024" cy="7200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разрыхляют)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0823083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259"/>
          <a:stretch>
            <a:fillRect/>
          </a:stretch>
        </p:blipFill>
        <p:spPr>
          <a:xfrm rot="21389164">
            <a:off x="4017970" y="3706578"/>
            <a:ext cx="4749793" cy="284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0801003417.jpg"/>
          <p:cNvPicPr>
            <a:picLocks noChangeAspect="1"/>
          </p:cNvPicPr>
          <p:nvPr/>
        </p:nvPicPr>
        <p:blipFill>
          <a:blip r:embed="rId3" cstate="print"/>
          <a:srcRect l="6248" r="4462"/>
          <a:stretch>
            <a:fillRect/>
          </a:stretch>
        </p:blipFill>
        <p:spPr>
          <a:xfrm rot="595744">
            <a:off x="322681" y="1162165"/>
            <a:ext cx="4972769" cy="417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24744"/>
            <a:ext cx="4716016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промывают)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355976" y="1417638"/>
            <a:ext cx="4330824" cy="28317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Первичная  обработка  шерсти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(сушат)</a:t>
            </a:r>
            <a:endParaRPr lang="ru-RU" sz="5400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rcRect l="35825" t="21385" r="9051" b="5360"/>
          <a:stretch>
            <a:fillRect/>
          </a:stretch>
        </p:blipFill>
        <p:spPr>
          <a:xfrm>
            <a:off x="4067944" y="3113584"/>
            <a:ext cx="462426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053" t="22906" r="27410" b="8681"/>
          <a:stretch>
            <a:fillRect/>
          </a:stretch>
        </p:blipFill>
        <p:spPr>
          <a:xfrm rot="20883930">
            <a:off x="1115616" y="548680"/>
            <a:ext cx="381642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Admin\Pictures\откуда ткань пришла\шерсть\6811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47258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1" y="4509120"/>
            <a:ext cx="712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Везут полученную шерсть на завод</a:t>
            </a:r>
            <a:endParaRPr lang="ru-RU" sz="32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41568" cy="936104"/>
          </a:xfrm>
        </p:spPr>
        <p:txBody>
          <a:bodyPr/>
          <a:lstStyle/>
          <a:p>
            <a:r>
              <a:rPr lang="ru-RU" sz="3200" b="1" i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36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она попадает на чесальный станок.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8000"/>
              </a:solidFill>
            </a:endParaRPr>
          </a:p>
        </p:txBody>
      </p:sp>
      <p:pic>
        <p:nvPicPr>
          <p:cNvPr id="4" name="Picture 3" descr="C:\Users\Admin\Pictures\откуда ткань пришла\шерсть\IMG_8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6452" y="1628800"/>
            <a:ext cx="6869964" cy="458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98178"/>
          </a:xfrm>
        </p:spPr>
        <p:txBody>
          <a:bodyPr/>
          <a:lstStyle/>
          <a:p>
            <a: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Из чесаной шерсти вытягивают </a:t>
            </a:r>
            <a: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жгуты, из которых получают шерстяные нити.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 descr="C:\Users\Admin\Pictures\откуда ткань пришла\6438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304283"/>
            <a:ext cx="7272808" cy="5192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62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4501"/>
          <a:stretch>
            <a:fillRect/>
          </a:stretch>
        </p:blipFill>
        <p:spPr>
          <a:xfrm>
            <a:off x="1187624" y="3356992"/>
            <a:ext cx="4104456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8308380_e3c3cb5fa5da11aa2a1da21b60942a0c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185592"/>
            <a:ext cx="341987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t="12307" b="6820"/>
          <a:stretch>
            <a:fillRect/>
          </a:stretch>
        </p:blipFill>
        <p:spPr>
          <a:xfrm>
            <a:off x="2339752" y="980728"/>
            <a:ext cx="532859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Одежда первобытного человека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8f5a6f92776d3334c8b418917e09--materialy-dlya-tvorchestva-merinos-new-mill-super-soft-darkb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720402" cy="3672408"/>
          </a:xfrm>
          <a:prstGeom prst="rect">
            <a:avLst/>
          </a:prstGeom>
          <a:noFill/>
        </p:spPr>
      </p:pic>
      <p:pic>
        <p:nvPicPr>
          <p:cNvPr id="1027" name="Picture 3" descr="C:\Users\1\Desktop\2857c2beb4b3296f78427f210dd5--materialy-dlya-tvorchestva-pryazha-sherst-naturalnaya-50-g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355" y="2465512"/>
            <a:ext cx="4138101" cy="398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1084982"/>
          </a:xfrm>
        </p:spPr>
        <p:txBody>
          <a:bodyPr/>
          <a:lstStyle/>
          <a:p>
            <a: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нитей, на ткацком станке, ткут шерстяную ткань.</a:t>
            </a:r>
            <a:b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0" dirty="0">
              <a:solidFill>
                <a:srgbClr val="008000"/>
              </a:solidFill>
            </a:endParaRPr>
          </a:p>
        </p:txBody>
      </p:sp>
      <p:pic>
        <p:nvPicPr>
          <p:cNvPr id="5" name="Picture 3" descr="C:\Users\Admin\Pictures\откуда ткань пришла\шерсть\272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23090"/>
            <a:ext cx="6624736" cy="4862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После чего ткань попадает в магазин и в ателье, где из нее шьют теплую  одежду.</a:t>
            </a:r>
            <a:br>
              <a:rPr lang="ru-RU" sz="3200" b="1" i="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0" dirty="0">
              <a:solidFill>
                <a:srgbClr val="008000"/>
              </a:solidFill>
            </a:endParaRPr>
          </a:p>
        </p:txBody>
      </p:sp>
      <p:pic>
        <p:nvPicPr>
          <p:cNvPr id="4" name="Picture 2" descr="C:\Users\Admin\Pictures\откуда ткань пришла\шерсть\mg_0078__yn2tr2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488832" cy="4843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476672"/>
            <a:ext cx="7529591" cy="5868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что мы узнали о шерстяной ткани.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76074527114760740221chelovek.jpg"/>
          <p:cNvPicPr>
            <a:picLocks noChangeAspect="1"/>
          </p:cNvPicPr>
          <p:nvPr/>
        </p:nvPicPr>
        <p:blipFill>
          <a:blip r:embed="rId2" cstate="print"/>
          <a:srcRect l="41731" r="15744" b="-399"/>
          <a:stretch>
            <a:fillRect/>
          </a:stretch>
        </p:blipFill>
        <p:spPr>
          <a:xfrm>
            <a:off x="6300192" y="548680"/>
            <a:ext cx="2592288" cy="459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Одежда первобытного человека</a:t>
            </a:r>
            <a:endParaRPr lang="ru-RU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744" r="41731"/>
          <a:stretch>
            <a:fillRect/>
          </a:stretch>
        </p:blipFill>
        <p:spPr>
          <a:xfrm>
            <a:off x="1763688" y="1412776"/>
            <a:ext cx="2448272" cy="481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eanderthal_illustration_kc_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276872"/>
            <a:ext cx="244337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797152"/>
            <a:ext cx="280831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268760"/>
            <a:ext cx="4258816" cy="14887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Первобытный  человек  приручает животных</a:t>
            </a:r>
            <a:endParaRPr lang="ru-RU" dirty="0"/>
          </a:p>
        </p:txBody>
      </p:sp>
      <p:pic>
        <p:nvPicPr>
          <p:cNvPr id="4" name="Содержимое 3" descr="7d472c7e0bd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57577">
            <a:off x="1115616" y="3861048"/>
            <a:ext cx="4320480" cy="276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23-020-.png"/>
          <p:cNvPicPr>
            <a:picLocks noChangeAspect="1"/>
          </p:cNvPicPr>
          <p:nvPr/>
        </p:nvPicPr>
        <p:blipFill>
          <a:blip r:embed="rId3" cstate="print"/>
          <a:srcRect t="3607" r="3611" b="2616"/>
          <a:stretch>
            <a:fillRect/>
          </a:stretch>
        </p:blipFill>
        <p:spPr>
          <a:xfrm>
            <a:off x="5004048" y="2708920"/>
            <a:ext cx="367240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domashnivanie-zhivotny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15504">
            <a:off x="699051" y="357666"/>
            <a:ext cx="3999354" cy="362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371918"/>
            <a:ext cx="3898776" cy="45719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Первые приручённые животные</a:t>
            </a:r>
            <a:endParaRPr lang="ru-RU" dirty="0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81" t="48362" r="5932" b="5499"/>
          <a:stretch>
            <a:fillRect/>
          </a:stretch>
        </p:blipFill>
        <p:spPr>
          <a:xfrm>
            <a:off x="2339752" y="3068960"/>
            <a:ext cx="655272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 cstate="print"/>
          <a:srcRect l="61025" t="4200" r="3538" b="45800"/>
          <a:stretch>
            <a:fillRect/>
          </a:stretch>
        </p:blipFill>
        <p:spPr>
          <a:xfrm rot="20672921">
            <a:off x="1513834" y="369682"/>
            <a:ext cx="324036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060848"/>
            <a:ext cx="5148064" cy="57606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 -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i="0" dirty="0" smtClean="0">
                <a:solidFill>
                  <a:schemeClr val="accent3">
                    <a:lumMod val="50000"/>
                  </a:schemeClr>
                </a:solidFill>
              </a:rPr>
              <a:t>овца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0189322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5241">
            <a:off x="402398" y="518674"/>
            <a:ext cx="4104456" cy="3393017"/>
          </a:xfrm>
        </p:spPr>
      </p:pic>
      <p:pic>
        <p:nvPicPr>
          <p:cNvPr id="5" name="Рисунок 4" descr="p-71F88309-B050-6369-DAEA02D939DFF386-2544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717032"/>
            <a:ext cx="6948264" cy="295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24744"/>
            <a:ext cx="4906888" cy="29289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76"/>
          <a:stretch>
            <a:fillRect/>
          </a:stretch>
        </p:blipFill>
        <p:spPr>
          <a:xfrm>
            <a:off x="4644008" y="2924944"/>
            <a:ext cx="4248472" cy="369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ornyiy-baran-71.jpg"/>
          <p:cNvPicPr>
            <a:picLocks noChangeAspect="1"/>
          </p:cNvPicPr>
          <p:nvPr/>
        </p:nvPicPr>
        <p:blipFill>
          <a:blip r:embed="rId3" cstate="print"/>
          <a:srcRect l="2751" t="2795" r="9051"/>
          <a:stretch>
            <a:fillRect/>
          </a:stretch>
        </p:blipFill>
        <p:spPr>
          <a:xfrm rot="20794783">
            <a:off x="350112" y="1006055"/>
            <a:ext cx="4356585" cy="352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4797151"/>
            <a:ext cx="38413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баран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коза</a:t>
            </a:r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124744"/>
            <a:ext cx="4896544" cy="288032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Альпа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564904"/>
            <a:ext cx="450912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12027267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778304">
            <a:off x="1435831" y="655205"/>
            <a:ext cx="3168352" cy="369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4398496"/>
            <a:ext cx="5454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лама</a:t>
            </a:r>
          </a:p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Century" pitchFamily="18" charset="0"/>
              </a:rPr>
              <a:t>альпака</a:t>
            </a:r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g_dikaya_koza_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21166">
            <a:off x="157220" y="1083037"/>
            <a:ext cx="5105496" cy="340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980728"/>
            <a:ext cx="4788024" cy="65293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Этих животных  разводят  для  получения  шерсти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-693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284984"/>
            <a:ext cx="4981004" cy="3312368"/>
          </a:xfrm>
        </p:spPr>
      </p:pic>
      <p:sp>
        <p:nvSpPr>
          <p:cNvPr id="6" name="Прямоугольник 5"/>
          <p:cNvSpPr/>
          <p:nvPr/>
        </p:nvSpPr>
        <p:spPr>
          <a:xfrm>
            <a:off x="1043608" y="4398496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Century" pitchFamily="18" charset="0"/>
              </a:rPr>
              <a:t>козы: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entury" pitchFamily="18" charset="0"/>
              </a:rPr>
              <a:t>кашемировая,</a:t>
            </a:r>
          </a:p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Century" pitchFamily="18" charset="0"/>
              </a:rPr>
              <a:t>ангорская</a:t>
            </a:r>
          </a:p>
          <a:p>
            <a:endParaRPr lang="ru-RU" sz="5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249</TotalTime>
  <Words>131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000084</vt:lpstr>
      <vt:lpstr>       ШЕРСТЬ</vt:lpstr>
      <vt:lpstr>Одежда первобытного человека</vt:lpstr>
      <vt:lpstr>Одежда первобытного человека</vt:lpstr>
      <vt:lpstr>Первобытный  человек  приручает животных</vt:lpstr>
      <vt:lpstr>Первые приручённые животные</vt:lpstr>
      <vt:lpstr>Этих животных  разводят  для  получения  шерсти - овца </vt:lpstr>
      <vt:lpstr> Этих животных  разводят  для  получения  шерсти</vt:lpstr>
      <vt:lpstr>Этих животных  разводят  для  получения  шерсти</vt:lpstr>
      <vt:lpstr>Этих животных  разводят  для  получения  шерсти</vt:lpstr>
      <vt:lpstr> </vt:lpstr>
      <vt:lpstr>Этих животных  разводят  для  получения  шерсти </vt:lpstr>
      <vt:lpstr>Первичная  обработка  шерсти.</vt:lpstr>
      <vt:lpstr>Первичная  обработка  шерсти. (сортируют)</vt:lpstr>
      <vt:lpstr>Первичная  обработка  шерсти. (разрыхляют)</vt:lpstr>
      <vt:lpstr>Первичная  обработка  шерсти (промывают)</vt:lpstr>
      <vt:lpstr>Первичная  обработка  шерсти (сушат)</vt:lpstr>
      <vt:lpstr> </vt:lpstr>
      <vt:lpstr> Где она попадает на чесальный станок. </vt:lpstr>
      <vt:lpstr>Из чесаной шерсти вытягивают жгуты, из которых получают шерстяные нити. </vt:lpstr>
      <vt:lpstr>Слайд 20</vt:lpstr>
      <vt:lpstr> Из нитей, на ткацком станке, ткут шерстяную ткань. </vt:lpstr>
      <vt:lpstr>После чего ткань попадает в магазин и в ателье, где из нее шьют теплую  одежду.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13</cp:revision>
  <dcterms:created xsi:type="dcterms:W3CDTF">2018-05-07T18:53:56Z</dcterms:created>
  <dcterms:modified xsi:type="dcterms:W3CDTF">2020-12-08T09:21:01Z</dcterms:modified>
</cp:coreProperties>
</file>